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1"/>
  </p:notesMasterIdLst>
  <p:sldIdLst>
    <p:sldId id="256" r:id="rId2"/>
    <p:sldId id="257" r:id="rId3"/>
    <p:sldId id="258" r:id="rId4"/>
    <p:sldId id="275" r:id="rId5"/>
    <p:sldId id="271" r:id="rId6"/>
    <p:sldId id="270" r:id="rId7"/>
    <p:sldId id="272" r:id="rId8"/>
    <p:sldId id="273" r:id="rId9"/>
    <p:sldId id="274" r:id="rId10"/>
  </p:sldIdLst>
  <p:sldSz cx="9144000" cy="6858000" type="screen4x3"/>
  <p:notesSz cx="6858000" cy="9144000"/>
  <p:defaultTextStyle>
    <a:defPPr>
      <a:defRPr lang="ar-OM"/>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223F"/>
    <a:srgbClr val="F15A26"/>
    <a:srgbClr val="F2F2F2"/>
    <a:srgbClr val="DA937E"/>
    <a:srgbClr val="3D4E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15"/>
    <p:restoredTop sz="94602"/>
  </p:normalViewPr>
  <p:slideViewPr>
    <p:cSldViewPr showGuides="1">
      <p:cViewPr varScale="1">
        <p:scale>
          <a:sx n="47" d="100"/>
          <a:sy n="47" d="100"/>
        </p:scale>
        <p:origin x="38" y="30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C4708A-3BCF-4605-A63F-F00BC060D50B}" type="doc">
      <dgm:prSet loTypeId="urn:microsoft.com/office/officeart/2005/8/layout/radial4" loCatId="relationship" qsTypeId="urn:microsoft.com/office/officeart/2005/8/quickstyle/simple4" qsCatId="simple" csTypeId="urn:microsoft.com/office/officeart/2005/8/colors/accent3_5" csCatId="accent3" phldr="1"/>
      <dgm:spPr/>
      <dgm:t>
        <a:bodyPr/>
        <a:lstStyle/>
        <a:p>
          <a:pPr rtl="1"/>
          <a:endParaRPr lang="ar-OM"/>
        </a:p>
      </dgm:t>
    </dgm:pt>
    <dgm:pt modelId="{4AC6E8B9-74D5-4257-8607-DE71029CFA79}">
      <dgm:prSet phldrT="[نص]" custT="1">
        <dgm:style>
          <a:lnRef idx="0">
            <a:schemeClr val="accent3"/>
          </a:lnRef>
          <a:fillRef idx="3">
            <a:schemeClr val="accent3"/>
          </a:fillRef>
          <a:effectRef idx="3">
            <a:schemeClr val="accent3"/>
          </a:effectRef>
          <a:fontRef idx="minor">
            <a:schemeClr val="lt1"/>
          </a:fontRef>
        </dgm:style>
      </dgm:prSet>
      <dgm:spPr/>
      <dgm:t>
        <a:bodyPr/>
        <a:lstStyle/>
        <a:p>
          <a:pPr rtl="1"/>
          <a:r>
            <a:rPr lang="ar-SA" sz="3200" dirty="0">
              <a:solidFill>
                <a:schemeClr val="accent3">
                  <a:lumMod val="50000"/>
                </a:schemeClr>
              </a:solidFill>
              <a:cs typeface="Akhbar MT" pitchFamily="2" charset="-78"/>
            </a:rPr>
            <a:t>التغذية</a:t>
          </a:r>
          <a:r>
            <a:rPr lang="ar-SA" sz="3200" dirty="0">
              <a:cs typeface="Akhbar MT" pitchFamily="2" charset="-78"/>
            </a:rPr>
            <a:t> </a:t>
          </a:r>
          <a:r>
            <a:rPr lang="ar-SA" sz="3200" dirty="0">
              <a:solidFill>
                <a:schemeClr val="accent3">
                  <a:lumMod val="50000"/>
                </a:schemeClr>
              </a:solidFill>
              <a:cs typeface="Akhbar MT" pitchFamily="2" charset="-78"/>
            </a:rPr>
            <a:t>الراجعة</a:t>
          </a:r>
          <a:endParaRPr lang="ar-OM" sz="3200" dirty="0">
            <a:solidFill>
              <a:schemeClr val="accent3">
                <a:lumMod val="50000"/>
              </a:schemeClr>
            </a:solidFill>
            <a:cs typeface="Akhbar MT" pitchFamily="2" charset="-78"/>
          </a:endParaRPr>
        </a:p>
      </dgm:t>
    </dgm:pt>
    <dgm:pt modelId="{7367ECDD-A7C0-4AC3-B751-CBD06EEB6968}" type="parTrans" cxnId="{292B1DBA-A9F0-4217-BAD1-2CFB1BC65256}">
      <dgm:prSet/>
      <dgm:spPr/>
      <dgm:t>
        <a:bodyPr/>
        <a:lstStyle/>
        <a:p>
          <a:pPr rtl="1"/>
          <a:endParaRPr lang="ar-OM"/>
        </a:p>
      </dgm:t>
    </dgm:pt>
    <dgm:pt modelId="{3448FC99-7D33-4996-828A-086D5245CF39}" type="sibTrans" cxnId="{292B1DBA-A9F0-4217-BAD1-2CFB1BC65256}">
      <dgm:prSet/>
      <dgm:spPr/>
      <dgm:t>
        <a:bodyPr/>
        <a:lstStyle/>
        <a:p>
          <a:pPr rtl="1"/>
          <a:endParaRPr lang="ar-OM"/>
        </a:p>
      </dgm:t>
    </dgm:pt>
    <dgm:pt modelId="{EA4DB1A0-FB31-4306-B276-CC06C0D87560}">
      <dgm:prSet phldrT="[نص]" custT="1">
        <dgm:style>
          <a:lnRef idx="0">
            <a:schemeClr val="accent3"/>
          </a:lnRef>
          <a:fillRef idx="3">
            <a:schemeClr val="accent3"/>
          </a:fillRef>
          <a:effectRef idx="3">
            <a:schemeClr val="accent3"/>
          </a:effectRef>
          <a:fontRef idx="minor">
            <a:schemeClr val="lt1"/>
          </a:fontRef>
        </dgm:style>
      </dgm:prSet>
      <dgm:spPr/>
      <dgm:t>
        <a:bodyPr/>
        <a:lstStyle/>
        <a:p>
          <a:pPr rtl="1"/>
          <a:r>
            <a:rPr lang="ar-SA" sz="4400" dirty="0">
              <a:solidFill>
                <a:schemeClr val="accent3">
                  <a:lumMod val="50000"/>
                </a:schemeClr>
              </a:solidFill>
              <a:cs typeface="Akhbar MT" pitchFamily="2" charset="-78"/>
            </a:rPr>
            <a:t>التقويم</a:t>
          </a:r>
          <a:endParaRPr lang="ar-OM" sz="4400" dirty="0">
            <a:solidFill>
              <a:schemeClr val="accent3">
                <a:lumMod val="50000"/>
              </a:schemeClr>
            </a:solidFill>
            <a:cs typeface="Akhbar MT" pitchFamily="2" charset="-78"/>
          </a:endParaRPr>
        </a:p>
      </dgm:t>
    </dgm:pt>
    <dgm:pt modelId="{6AB0406E-986E-4F6E-97F6-EFC9C2796F1E}" type="parTrans" cxnId="{AB1FD83D-E693-4B9C-9709-B7EEFFC8220C}">
      <dgm:prSet/>
      <dgm:spPr/>
      <dgm:t>
        <a:bodyPr/>
        <a:lstStyle/>
        <a:p>
          <a:pPr rtl="1"/>
          <a:endParaRPr lang="ar-OM"/>
        </a:p>
      </dgm:t>
    </dgm:pt>
    <dgm:pt modelId="{6D1F1619-5C30-4971-B327-E8B233BFA3A3}" type="sibTrans" cxnId="{AB1FD83D-E693-4B9C-9709-B7EEFFC8220C}">
      <dgm:prSet/>
      <dgm:spPr/>
      <dgm:t>
        <a:bodyPr/>
        <a:lstStyle/>
        <a:p>
          <a:pPr rtl="1"/>
          <a:endParaRPr lang="ar-OM"/>
        </a:p>
      </dgm:t>
    </dgm:pt>
    <dgm:pt modelId="{C128035F-6138-419D-BB31-3DC8495FA857}">
      <dgm:prSet phldrT="[نص]">
        <dgm:style>
          <a:lnRef idx="0">
            <a:schemeClr val="accent3"/>
          </a:lnRef>
          <a:fillRef idx="3">
            <a:schemeClr val="accent3"/>
          </a:fillRef>
          <a:effectRef idx="3">
            <a:schemeClr val="accent3"/>
          </a:effectRef>
          <a:fontRef idx="minor">
            <a:schemeClr val="lt1"/>
          </a:fontRef>
        </dgm:style>
      </dgm:prSet>
      <dgm:spPr/>
      <dgm:t>
        <a:bodyPr/>
        <a:lstStyle/>
        <a:p>
          <a:pPr rtl="1"/>
          <a:r>
            <a:rPr lang="ar-SA" dirty="0">
              <a:solidFill>
                <a:schemeClr val="accent3">
                  <a:lumMod val="50000"/>
                </a:schemeClr>
              </a:solidFill>
              <a:cs typeface="Akhbar MT" pitchFamily="2" charset="-78"/>
            </a:rPr>
            <a:t>التطوير والتنفيذ</a:t>
          </a:r>
          <a:endParaRPr lang="ar-OM" dirty="0">
            <a:solidFill>
              <a:schemeClr val="accent3">
                <a:lumMod val="50000"/>
              </a:schemeClr>
            </a:solidFill>
            <a:cs typeface="Akhbar MT" pitchFamily="2" charset="-78"/>
          </a:endParaRPr>
        </a:p>
      </dgm:t>
    </dgm:pt>
    <dgm:pt modelId="{7611FCF1-1017-4EC6-A7A2-8E834CE6F252}" type="parTrans" cxnId="{6D2F96E0-8954-4973-A864-D1170ADCC40B}">
      <dgm:prSet/>
      <dgm:spPr/>
      <dgm:t>
        <a:bodyPr/>
        <a:lstStyle/>
        <a:p>
          <a:pPr rtl="1"/>
          <a:endParaRPr lang="ar-OM"/>
        </a:p>
      </dgm:t>
    </dgm:pt>
    <dgm:pt modelId="{B372F13B-479E-4F46-BE6B-E391EECFE26C}" type="sibTrans" cxnId="{6D2F96E0-8954-4973-A864-D1170ADCC40B}">
      <dgm:prSet/>
      <dgm:spPr/>
      <dgm:t>
        <a:bodyPr/>
        <a:lstStyle/>
        <a:p>
          <a:pPr rtl="1"/>
          <a:endParaRPr lang="ar-OM"/>
        </a:p>
      </dgm:t>
    </dgm:pt>
    <dgm:pt modelId="{05A09F8E-496E-413F-9B4A-79FB2F4D5C3C}">
      <dgm:prSet phldrT="[نص]" custT="1">
        <dgm:style>
          <a:lnRef idx="0">
            <a:schemeClr val="accent3"/>
          </a:lnRef>
          <a:fillRef idx="3">
            <a:schemeClr val="accent3"/>
          </a:fillRef>
          <a:effectRef idx="3">
            <a:schemeClr val="accent3"/>
          </a:effectRef>
          <a:fontRef idx="minor">
            <a:schemeClr val="lt1"/>
          </a:fontRef>
        </dgm:style>
      </dgm:prSet>
      <dgm:spPr/>
      <dgm:t>
        <a:bodyPr/>
        <a:lstStyle/>
        <a:p>
          <a:pPr marL="0" lvl="0" indent="0" algn="ctr" defTabSz="1689100" rtl="1">
            <a:lnSpc>
              <a:spcPct val="90000"/>
            </a:lnSpc>
            <a:spcBef>
              <a:spcPct val="0"/>
            </a:spcBef>
            <a:spcAft>
              <a:spcPct val="35000"/>
            </a:spcAft>
            <a:buNone/>
          </a:pPr>
          <a:r>
            <a:rPr lang="ar-SA" sz="3800" kern="1200" dirty="0">
              <a:solidFill>
                <a:schemeClr val="accent3">
                  <a:lumMod val="50000"/>
                </a:schemeClr>
              </a:solidFill>
              <a:latin typeface="Calibri"/>
              <a:ea typeface="+mn-ea"/>
              <a:cs typeface="Akhbar MT" pitchFamily="2" charset="-78"/>
            </a:rPr>
            <a:t>التعريف</a:t>
          </a:r>
          <a:endParaRPr lang="ar-OM" sz="3800" kern="1200" dirty="0">
            <a:solidFill>
              <a:schemeClr val="accent3">
                <a:lumMod val="50000"/>
              </a:schemeClr>
            </a:solidFill>
            <a:latin typeface="Calibri"/>
            <a:ea typeface="+mn-ea"/>
            <a:cs typeface="Akhbar MT" pitchFamily="2" charset="-78"/>
          </a:endParaRPr>
        </a:p>
      </dgm:t>
    </dgm:pt>
    <dgm:pt modelId="{7EAB59B7-ACEE-4A32-99C9-D0C6295EAF6B}" type="parTrans" cxnId="{C593C503-DD61-4C28-83D6-FCE59D216D03}">
      <dgm:prSet/>
      <dgm:spPr/>
      <dgm:t>
        <a:bodyPr/>
        <a:lstStyle/>
        <a:p>
          <a:pPr rtl="1"/>
          <a:endParaRPr lang="ar-OM"/>
        </a:p>
      </dgm:t>
    </dgm:pt>
    <dgm:pt modelId="{AC8FA617-4B67-45DB-8C10-0FE25D693AB0}" type="sibTrans" cxnId="{C593C503-DD61-4C28-83D6-FCE59D216D03}">
      <dgm:prSet/>
      <dgm:spPr/>
      <dgm:t>
        <a:bodyPr/>
        <a:lstStyle/>
        <a:p>
          <a:pPr rtl="1"/>
          <a:endParaRPr lang="ar-OM"/>
        </a:p>
      </dgm:t>
    </dgm:pt>
    <dgm:pt modelId="{ADE32799-FE67-4B2D-83C5-6948F7452582}" type="pres">
      <dgm:prSet presAssocID="{44C4708A-3BCF-4605-A63F-F00BC060D50B}" presName="cycle" presStyleCnt="0">
        <dgm:presLayoutVars>
          <dgm:chMax val="1"/>
          <dgm:dir/>
          <dgm:animLvl val="ctr"/>
          <dgm:resizeHandles val="exact"/>
        </dgm:presLayoutVars>
      </dgm:prSet>
      <dgm:spPr/>
    </dgm:pt>
    <dgm:pt modelId="{FE715BBB-47D1-4B6F-8969-08C470192134}" type="pres">
      <dgm:prSet presAssocID="{4AC6E8B9-74D5-4257-8607-DE71029CFA79}" presName="centerShape" presStyleLbl="node0" presStyleIdx="0" presStyleCnt="1" custScaleX="141670" custLinFactNeighborX="498" custLinFactNeighborY="5067"/>
      <dgm:spPr/>
    </dgm:pt>
    <dgm:pt modelId="{B412389F-F527-4DFD-9B59-CCC8D5CF5557}" type="pres">
      <dgm:prSet presAssocID="{6AB0406E-986E-4F6E-97F6-EFC9C2796F1E}" presName="parTrans" presStyleLbl="bgSibTrans2D1" presStyleIdx="0" presStyleCnt="3"/>
      <dgm:spPr/>
    </dgm:pt>
    <dgm:pt modelId="{7449B359-92D8-4F2B-89B0-BE00F054807D}" type="pres">
      <dgm:prSet presAssocID="{EA4DB1A0-FB31-4306-B276-CC06C0D87560}" presName="node" presStyleLbl="node1" presStyleIdx="0" presStyleCnt="3" custScaleX="168935" custRadScaleRad="150024" custRadScaleInc="-25673">
        <dgm:presLayoutVars>
          <dgm:bulletEnabled val="1"/>
        </dgm:presLayoutVars>
      </dgm:prSet>
      <dgm:spPr/>
    </dgm:pt>
    <dgm:pt modelId="{1DE07846-27BE-4812-95AA-DACD1DBEFE1C}" type="pres">
      <dgm:prSet presAssocID="{7611FCF1-1017-4EC6-A7A2-8E834CE6F252}" presName="parTrans" presStyleLbl="bgSibTrans2D1" presStyleIdx="1" presStyleCnt="3"/>
      <dgm:spPr/>
    </dgm:pt>
    <dgm:pt modelId="{3D221B84-E530-4B18-A5FC-3501A11508E8}" type="pres">
      <dgm:prSet presAssocID="{C128035F-6138-419D-BB31-3DC8495FA857}" presName="node" presStyleLbl="node1" presStyleIdx="1" presStyleCnt="3" custScaleX="181667" custRadScaleRad="104563" custRadScaleInc="972">
        <dgm:presLayoutVars>
          <dgm:bulletEnabled val="1"/>
        </dgm:presLayoutVars>
      </dgm:prSet>
      <dgm:spPr/>
    </dgm:pt>
    <dgm:pt modelId="{4F68F710-9BED-4602-9F70-CD2CE13A52FE}" type="pres">
      <dgm:prSet presAssocID="{7EAB59B7-ACEE-4A32-99C9-D0C6295EAF6B}" presName="parTrans" presStyleLbl="bgSibTrans2D1" presStyleIdx="2" presStyleCnt="3"/>
      <dgm:spPr/>
    </dgm:pt>
    <dgm:pt modelId="{5B24272C-B36C-45F8-99B8-943BA58FCD17}" type="pres">
      <dgm:prSet presAssocID="{05A09F8E-496E-413F-9B4A-79FB2F4D5C3C}" presName="node" presStyleLbl="node1" presStyleIdx="2" presStyleCnt="3" custScaleX="148537" custRadScaleRad="153558" custRadScaleInc="26455">
        <dgm:presLayoutVars>
          <dgm:bulletEnabled val="1"/>
        </dgm:presLayoutVars>
      </dgm:prSet>
      <dgm:spPr/>
    </dgm:pt>
  </dgm:ptLst>
  <dgm:cxnLst>
    <dgm:cxn modelId="{C593C503-DD61-4C28-83D6-FCE59D216D03}" srcId="{4AC6E8B9-74D5-4257-8607-DE71029CFA79}" destId="{05A09F8E-496E-413F-9B4A-79FB2F4D5C3C}" srcOrd="2" destOrd="0" parTransId="{7EAB59B7-ACEE-4A32-99C9-D0C6295EAF6B}" sibTransId="{AC8FA617-4B67-45DB-8C10-0FE25D693AB0}"/>
    <dgm:cxn modelId="{854CFE0A-9A98-4676-83CD-AB95B10FE869}" type="presOf" srcId="{6AB0406E-986E-4F6E-97F6-EFC9C2796F1E}" destId="{B412389F-F527-4DFD-9B59-CCC8D5CF5557}" srcOrd="0" destOrd="0" presId="urn:microsoft.com/office/officeart/2005/8/layout/radial4"/>
    <dgm:cxn modelId="{AB1FD83D-E693-4B9C-9709-B7EEFFC8220C}" srcId="{4AC6E8B9-74D5-4257-8607-DE71029CFA79}" destId="{EA4DB1A0-FB31-4306-B276-CC06C0D87560}" srcOrd="0" destOrd="0" parTransId="{6AB0406E-986E-4F6E-97F6-EFC9C2796F1E}" sibTransId="{6D1F1619-5C30-4971-B327-E8B233BFA3A3}"/>
    <dgm:cxn modelId="{3CA8AE57-F5CC-4517-9361-1894E0E51C5C}" type="presOf" srcId="{4AC6E8B9-74D5-4257-8607-DE71029CFA79}" destId="{FE715BBB-47D1-4B6F-8969-08C470192134}" srcOrd="0" destOrd="0" presId="urn:microsoft.com/office/officeart/2005/8/layout/radial4"/>
    <dgm:cxn modelId="{C76FB47C-73F8-423E-8C2C-AD30A20FAEAA}" type="presOf" srcId="{05A09F8E-496E-413F-9B4A-79FB2F4D5C3C}" destId="{5B24272C-B36C-45F8-99B8-943BA58FCD17}" srcOrd="0" destOrd="0" presId="urn:microsoft.com/office/officeart/2005/8/layout/radial4"/>
    <dgm:cxn modelId="{7A89A188-83F4-4740-ABF8-5BAB27E35A36}" type="presOf" srcId="{C128035F-6138-419D-BB31-3DC8495FA857}" destId="{3D221B84-E530-4B18-A5FC-3501A11508E8}" srcOrd="0" destOrd="0" presId="urn:microsoft.com/office/officeart/2005/8/layout/radial4"/>
    <dgm:cxn modelId="{0E2A2AA6-0338-46A4-A790-C21F34605ABB}" type="presOf" srcId="{7EAB59B7-ACEE-4A32-99C9-D0C6295EAF6B}" destId="{4F68F710-9BED-4602-9F70-CD2CE13A52FE}" srcOrd="0" destOrd="0" presId="urn:microsoft.com/office/officeart/2005/8/layout/radial4"/>
    <dgm:cxn modelId="{A99432A8-114B-4D17-8FCB-B2295585310E}" type="presOf" srcId="{EA4DB1A0-FB31-4306-B276-CC06C0D87560}" destId="{7449B359-92D8-4F2B-89B0-BE00F054807D}" srcOrd="0" destOrd="0" presId="urn:microsoft.com/office/officeart/2005/8/layout/radial4"/>
    <dgm:cxn modelId="{292B1DBA-A9F0-4217-BAD1-2CFB1BC65256}" srcId="{44C4708A-3BCF-4605-A63F-F00BC060D50B}" destId="{4AC6E8B9-74D5-4257-8607-DE71029CFA79}" srcOrd="0" destOrd="0" parTransId="{7367ECDD-A7C0-4AC3-B751-CBD06EEB6968}" sibTransId="{3448FC99-7D33-4996-828A-086D5245CF39}"/>
    <dgm:cxn modelId="{64DDACCA-0700-4A0C-B99A-A9F457F53486}" type="presOf" srcId="{44C4708A-3BCF-4605-A63F-F00BC060D50B}" destId="{ADE32799-FE67-4B2D-83C5-6948F7452582}" srcOrd="0" destOrd="0" presId="urn:microsoft.com/office/officeart/2005/8/layout/radial4"/>
    <dgm:cxn modelId="{6D2F96E0-8954-4973-A864-D1170ADCC40B}" srcId="{4AC6E8B9-74D5-4257-8607-DE71029CFA79}" destId="{C128035F-6138-419D-BB31-3DC8495FA857}" srcOrd="1" destOrd="0" parTransId="{7611FCF1-1017-4EC6-A7A2-8E834CE6F252}" sibTransId="{B372F13B-479E-4F46-BE6B-E391EECFE26C}"/>
    <dgm:cxn modelId="{803483E7-AC15-4C9E-930B-90F321A8F563}" type="presOf" srcId="{7611FCF1-1017-4EC6-A7A2-8E834CE6F252}" destId="{1DE07846-27BE-4812-95AA-DACD1DBEFE1C}" srcOrd="0" destOrd="0" presId="urn:microsoft.com/office/officeart/2005/8/layout/radial4"/>
    <dgm:cxn modelId="{C299FA07-7BEE-4450-B1DE-C0CC79F73745}" type="presParOf" srcId="{ADE32799-FE67-4B2D-83C5-6948F7452582}" destId="{FE715BBB-47D1-4B6F-8969-08C470192134}" srcOrd="0" destOrd="0" presId="urn:microsoft.com/office/officeart/2005/8/layout/radial4"/>
    <dgm:cxn modelId="{FC31AB55-38F3-4632-B722-24F6DF0B2EDF}" type="presParOf" srcId="{ADE32799-FE67-4B2D-83C5-6948F7452582}" destId="{B412389F-F527-4DFD-9B59-CCC8D5CF5557}" srcOrd="1" destOrd="0" presId="urn:microsoft.com/office/officeart/2005/8/layout/radial4"/>
    <dgm:cxn modelId="{5C1956A0-6CB0-4523-820D-60EBF3552B67}" type="presParOf" srcId="{ADE32799-FE67-4B2D-83C5-6948F7452582}" destId="{7449B359-92D8-4F2B-89B0-BE00F054807D}" srcOrd="2" destOrd="0" presId="urn:microsoft.com/office/officeart/2005/8/layout/radial4"/>
    <dgm:cxn modelId="{DF5142BA-34E8-472C-92A7-0F22C3C29800}" type="presParOf" srcId="{ADE32799-FE67-4B2D-83C5-6948F7452582}" destId="{1DE07846-27BE-4812-95AA-DACD1DBEFE1C}" srcOrd="3" destOrd="0" presId="urn:microsoft.com/office/officeart/2005/8/layout/radial4"/>
    <dgm:cxn modelId="{5BCA543E-934D-4C41-86B1-F6D42AD0CC82}" type="presParOf" srcId="{ADE32799-FE67-4B2D-83C5-6948F7452582}" destId="{3D221B84-E530-4B18-A5FC-3501A11508E8}" srcOrd="4" destOrd="0" presId="urn:microsoft.com/office/officeart/2005/8/layout/radial4"/>
    <dgm:cxn modelId="{5A9E44D9-CB49-4140-A64D-F7A7FB42561D}" type="presParOf" srcId="{ADE32799-FE67-4B2D-83C5-6948F7452582}" destId="{4F68F710-9BED-4602-9F70-CD2CE13A52FE}" srcOrd="5" destOrd="0" presId="urn:microsoft.com/office/officeart/2005/8/layout/radial4"/>
    <dgm:cxn modelId="{F67DACB7-4CB9-4C70-AAC9-F5A3F08A3DD7}" type="presParOf" srcId="{ADE32799-FE67-4B2D-83C5-6948F7452582}" destId="{5B24272C-B36C-45F8-99B8-943BA58FCD17}"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715BBB-47D1-4B6F-8969-08C470192134}">
      <dsp:nvSpPr>
        <dsp:cNvPr id="0" name=""/>
        <dsp:cNvSpPr/>
      </dsp:nvSpPr>
      <dsp:spPr>
        <a:xfrm>
          <a:off x="3101874" y="1448325"/>
          <a:ext cx="1722665" cy="1215970"/>
        </a:xfrm>
        <a:prstGeom prst="ellipse">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rtl="1">
            <a:lnSpc>
              <a:spcPct val="90000"/>
            </a:lnSpc>
            <a:spcBef>
              <a:spcPct val="0"/>
            </a:spcBef>
            <a:spcAft>
              <a:spcPct val="35000"/>
            </a:spcAft>
            <a:buNone/>
          </a:pPr>
          <a:r>
            <a:rPr lang="ar-SA" sz="3200" kern="1200" dirty="0">
              <a:solidFill>
                <a:schemeClr val="accent3">
                  <a:lumMod val="50000"/>
                </a:schemeClr>
              </a:solidFill>
              <a:cs typeface="Akhbar MT" pitchFamily="2" charset="-78"/>
            </a:rPr>
            <a:t>التغذية</a:t>
          </a:r>
          <a:r>
            <a:rPr lang="ar-SA" sz="3200" kern="1200" dirty="0">
              <a:cs typeface="Akhbar MT" pitchFamily="2" charset="-78"/>
            </a:rPr>
            <a:t> </a:t>
          </a:r>
          <a:r>
            <a:rPr lang="ar-SA" sz="3200" kern="1200" dirty="0">
              <a:solidFill>
                <a:schemeClr val="accent3">
                  <a:lumMod val="50000"/>
                </a:schemeClr>
              </a:solidFill>
              <a:cs typeface="Akhbar MT" pitchFamily="2" charset="-78"/>
            </a:rPr>
            <a:t>الراجعة</a:t>
          </a:r>
          <a:endParaRPr lang="ar-OM" sz="3200" kern="1200" dirty="0">
            <a:solidFill>
              <a:schemeClr val="accent3">
                <a:lumMod val="50000"/>
              </a:schemeClr>
            </a:solidFill>
            <a:cs typeface="Akhbar MT" pitchFamily="2" charset="-78"/>
          </a:endParaRPr>
        </a:p>
      </dsp:txBody>
      <dsp:txXfrm>
        <a:off x="3354152" y="1626400"/>
        <a:ext cx="1218109" cy="859820"/>
      </dsp:txXfrm>
    </dsp:sp>
    <dsp:sp modelId="{B412389F-F527-4DFD-9B59-CCC8D5CF5557}">
      <dsp:nvSpPr>
        <dsp:cNvPr id="0" name=""/>
        <dsp:cNvSpPr/>
      </dsp:nvSpPr>
      <dsp:spPr>
        <a:xfrm rot="11968974">
          <a:off x="1652851" y="1331175"/>
          <a:ext cx="1500944" cy="346551"/>
        </a:xfrm>
        <a:prstGeom prst="leftArrow">
          <a:avLst>
            <a:gd name="adj1" fmla="val 60000"/>
            <a:gd name="adj2" fmla="val 50000"/>
          </a:avLst>
        </a:prstGeom>
        <a:gradFill rotWithShape="0">
          <a:gsLst>
            <a:gs pos="0">
              <a:schemeClr val="accent3">
                <a:shade val="90000"/>
                <a:hueOff val="0"/>
                <a:satOff val="0"/>
                <a:lumOff val="0"/>
                <a:alphaOff val="0"/>
                <a:shade val="51000"/>
                <a:satMod val="130000"/>
              </a:schemeClr>
            </a:gs>
            <a:gs pos="80000">
              <a:schemeClr val="accent3">
                <a:shade val="90000"/>
                <a:hueOff val="0"/>
                <a:satOff val="0"/>
                <a:lumOff val="0"/>
                <a:alphaOff val="0"/>
                <a:shade val="93000"/>
                <a:satMod val="130000"/>
              </a:schemeClr>
            </a:gs>
            <a:gs pos="100000">
              <a:schemeClr val="accent3">
                <a:shade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449B359-92D8-4F2B-89B0-BE00F054807D}">
      <dsp:nvSpPr>
        <dsp:cNvPr id="0" name=""/>
        <dsp:cNvSpPr/>
      </dsp:nvSpPr>
      <dsp:spPr>
        <a:xfrm>
          <a:off x="720077" y="792080"/>
          <a:ext cx="1951489" cy="924137"/>
        </a:xfrm>
        <a:prstGeom prst="roundRect">
          <a:avLst>
            <a:gd name="adj" fmla="val 10000"/>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83820" tIns="83820" rIns="83820" bIns="83820" numCol="1" spcCol="1270" anchor="ctr" anchorCtr="0">
          <a:noAutofit/>
        </a:bodyPr>
        <a:lstStyle/>
        <a:p>
          <a:pPr marL="0" lvl="0" indent="0" algn="ctr" defTabSz="1955800" rtl="1">
            <a:lnSpc>
              <a:spcPct val="90000"/>
            </a:lnSpc>
            <a:spcBef>
              <a:spcPct val="0"/>
            </a:spcBef>
            <a:spcAft>
              <a:spcPct val="35000"/>
            </a:spcAft>
            <a:buNone/>
          </a:pPr>
          <a:r>
            <a:rPr lang="ar-SA" sz="4400" kern="1200" dirty="0">
              <a:solidFill>
                <a:schemeClr val="accent3">
                  <a:lumMod val="50000"/>
                </a:schemeClr>
              </a:solidFill>
              <a:cs typeface="Akhbar MT" pitchFamily="2" charset="-78"/>
            </a:rPr>
            <a:t>التقويم</a:t>
          </a:r>
          <a:endParaRPr lang="ar-OM" sz="4400" kern="1200" dirty="0">
            <a:solidFill>
              <a:schemeClr val="accent3">
                <a:lumMod val="50000"/>
              </a:schemeClr>
            </a:solidFill>
            <a:cs typeface="Akhbar MT" pitchFamily="2" charset="-78"/>
          </a:endParaRPr>
        </a:p>
      </dsp:txBody>
      <dsp:txXfrm>
        <a:off x="747144" y="819147"/>
        <a:ext cx="1897355" cy="870003"/>
      </dsp:txXfrm>
    </dsp:sp>
    <dsp:sp modelId="{1DE07846-27BE-4812-95AA-DACD1DBEFE1C}">
      <dsp:nvSpPr>
        <dsp:cNvPr id="0" name=""/>
        <dsp:cNvSpPr/>
      </dsp:nvSpPr>
      <dsp:spPr>
        <a:xfrm rot="16202346">
          <a:off x="3497970" y="754799"/>
          <a:ext cx="932012" cy="346551"/>
        </a:xfrm>
        <a:prstGeom prst="leftArrow">
          <a:avLst>
            <a:gd name="adj1" fmla="val 60000"/>
            <a:gd name="adj2" fmla="val 50000"/>
          </a:avLst>
        </a:prstGeom>
        <a:gradFill rotWithShape="0">
          <a:gsLst>
            <a:gs pos="0">
              <a:schemeClr val="accent3">
                <a:shade val="90000"/>
                <a:hueOff val="140170"/>
                <a:satOff val="-3004"/>
                <a:lumOff val="15406"/>
                <a:alphaOff val="0"/>
                <a:shade val="51000"/>
                <a:satMod val="130000"/>
              </a:schemeClr>
            </a:gs>
            <a:gs pos="80000">
              <a:schemeClr val="accent3">
                <a:shade val="90000"/>
                <a:hueOff val="140170"/>
                <a:satOff val="-3004"/>
                <a:lumOff val="15406"/>
                <a:alphaOff val="0"/>
                <a:shade val="93000"/>
                <a:satMod val="130000"/>
              </a:schemeClr>
            </a:gs>
            <a:gs pos="100000">
              <a:schemeClr val="accent3">
                <a:shade val="90000"/>
                <a:hueOff val="140170"/>
                <a:satOff val="-3004"/>
                <a:lumOff val="1540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D221B84-E530-4B18-A5FC-3501A11508E8}">
      <dsp:nvSpPr>
        <dsp:cNvPr id="0" name=""/>
        <dsp:cNvSpPr/>
      </dsp:nvSpPr>
      <dsp:spPr>
        <a:xfrm>
          <a:off x="2915011" y="0"/>
          <a:ext cx="2098566" cy="924137"/>
        </a:xfrm>
        <a:prstGeom prst="roundRect">
          <a:avLst>
            <a:gd name="adj" fmla="val 10000"/>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72390" tIns="72390" rIns="72390" bIns="72390" numCol="1" spcCol="1270" anchor="ctr" anchorCtr="0">
          <a:noAutofit/>
        </a:bodyPr>
        <a:lstStyle/>
        <a:p>
          <a:pPr marL="0" lvl="0" indent="0" algn="ctr" defTabSz="1689100" rtl="1">
            <a:lnSpc>
              <a:spcPct val="90000"/>
            </a:lnSpc>
            <a:spcBef>
              <a:spcPct val="0"/>
            </a:spcBef>
            <a:spcAft>
              <a:spcPct val="35000"/>
            </a:spcAft>
            <a:buNone/>
          </a:pPr>
          <a:r>
            <a:rPr lang="ar-SA" sz="3800" kern="1200" dirty="0">
              <a:solidFill>
                <a:schemeClr val="accent3">
                  <a:lumMod val="50000"/>
                </a:schemeClr>
              </a:solidFill>
              <a:cs typeface="Akhbar MT" pitchFamily="2" charset="-78"/>
            </a:rPr>
            <a:t>التطوير والتنفيذ</a:t>
          </a:r>
          <a:endParaRPr lang="ar-OM" sz="3800" kern="1200" dirty="0">
            <a:solidFill>
              <a:schemeClr val="accent3">
                <a:lumMod val="50000"/>
              </a:schemeClr>
            </a:solidFill>
            <a:cs typeface="Akhbar MT" pitchFamily="2" charset="-78"/>
          </a:endParaRPr>
        </a:p>
      </dsp:txBody>
      <dsp:txXfrm>
        <a:off x="2942078" y="27067"/>
        <a:ext cx="2044432" cy="870003"/>
      </dsp:txXfrm>
    </dsp:sp>
    <dsp:sp modelId="{4F68F710-9BED-4602-9F70-CD2CE13A52FE}">
      <dsp:nvSpPr>
        <dsp:cNvPr id="0" name=""/>
        <dsp:cNvSpPr/>
      </dsp:nvSpPr>
      <dsp:spPr>
        <a:xfrm rot="20444227">
          <a:off x="4776214" y="1332443"/>
          <a:ext cx="1525010" cy="346551"/>
        </a:xfrm>
        <a:prstGeom prst="leftArrow">
          <a:avLst>
            <a:gd name="adj1" fmla="val 60000"/>
            <a:gd name="adj2" fmla="val 50000"/>
          </a:avLst>
        </a:prstGeom>
        <a:gradFill rotWithShape="0">
          <a:gsLst>
            <a:gs pos="0">
              <a:schemeClr val="accent3">
                <a:shade val="90000"/>
                <a:hueOff val="280340"/>
                <a:satOff val="-6007"/>
                <a:lumOff val="30812"/>
                <a:alphaOff val="0"/>
                <a:shade val="51000"/>
                <a:satMod val="130000"/>
              </a:schemeClr>
            </a:gs>
            <a:gs pos="80000">
              <a:schemeClr val="accent3">
                <a:shade val="90000"/>
                <a:hueOff val="280340"/>
                <a:satOff val="-6007"/>
                <a:lumOff val="30812"/>
                <a:alphaOff val="0"/>
                <a:shade val="93000"/>
                <a:satMod val="130000"/>
              </a:schemeClr>
            </a:gs>
            <a:gs pos="100000">
              <a:schemeClr val="accent3">
                <a:shade val="90000"/>
                <a:hueOff val="280340"/>
                <a:satOff val="-6007"/>
                <a:lumOff val="3081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B24272C-B36C-45F8-99B8-943BA58FCD17}">
      <dsp:nvSpPr>
        <dsp:cNvPr id="0" name=""/>
        <dsp:cNvSpPr/>
      </dsp:nvSpPr>
      <dsp:spPr>
        <a:xfrm>
          <a:off x="5400607" y="792098"/>
          <a:ext cx="1715857" cy="924137"/>
        </a:xfrm>
        <a:prstGeom prst="roundRect">
          <a:avLst>
            <a:gd name="adj" fmla="val 10000"/>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72390" tIns="72390" rIns="72390" bIns="72390" numCol="1" spcCol="1270" anchor="ctr" anchorCtr="0">
          <a:noAutofit/>
        </a:bodyPr>
        <a:lstStyle/>
        <a:p>
          <a:pPr marL="0" lvl="0" indent="0" algn="ctr" defTabSz="1689100" rtl="1">
            <a:lnSpc>
              <a:spcPct val="90000"/>
            </a:lnSpc>
            <a:spcBef>
              <a:spcPct val="0"/>
            </a:spcBef>
            <a:spcAft>
              <a:spcPct val="35000"/>
            </a:spcAft>
            <a:buNone/>
          </a:pPr>
          <a:r>
            <a:rPr lang="ar-SA" sz="3800" kern="1200" dirty="0">
              <a:solidFill>
                <a:schemeClr val="accent3">
                  <a:lumMod val="50000"/>
                </a:schemeClr>
              </a:solidFill>
              <a:latin typeface="Calibri"/>
              <a:ea typeface="+mn-ea"/>
              <a:cs typeface="Akhbar MT" pitchFamily="2" charset="-78"/>
            </a:rPr>
            <a:t>التعريف</a:t>
          </a:r>
          <a:endParaRPr lang="ar-OM" sz="3800" kern="1200" dirty="0">
            <a:solidFill>
              <a:schemeClr val="accent3">
                <a:lumMod val="50000"/>
              </a:schemeClr>
            </a:solidFill>
            <a:latin typeface="Calibri"/>
            <a:ea typeface="+mn-ea"/>
            <a:cs typeface="Akhbar MT" pitchFamily="2" charset="-78"/>
          </a:endParaRPr>
        </a:p>
      </dsp:txBody>
      <dsp:txXfrm>
        <a:off x="5427674" y="819165"/>
        <a:ext cx="1661723" cy="870003"/>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6CCAA1-C542-4C4B-BB74-79A549648D11}" type="datetimeFigureOut">
              <a:rPr lang="en-US" smtClean="0"/>
              <a:t>9/9/2022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5DF56D-B523-F840-AD0F-AF81F6B5DF3D}" type="slidenum">
              <a:rPr lang="en-US" smtClean="0"/>
              <a:t>‹#›</a:t>
            </a:fld>
            <a:endParaRPr lang="en-US"/>
          </a:p>
        </p:txBody>
      </p:sp>
    </p:spTree>
    <p:extLst>
      <p:ext uri="{BB962C8B-B14F-4D97-AF65-F5344CB8AC3E}">
        <p14:creationId xmlns:p14="http://schemas.microsoft.com/office/powerpoint/2010/main" val="7833686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DA937E"/>
              </a:solidFill>
            </a:endParaRPr>
          </a:p>
        </p:txBody>
      </p:sp>
      <p:sp>
        <p:nvSpPr>
          <p:cNvPr id="4" name="Slide Number Placeholder 3"/>
          <p:cNvSpPr>
            <a:spLocks noGrp="1"/>
          </p:cNvSpPr>
          <p:nvPr>
            <p:ph type="sldNum" sz="quarter" idx="10"/>
          </p:nvPr>
        </p:nvSpPr>
        <p:spPr/>
        <p:txBody>
          <a:bodyPr/>
          <a:lstStyle/>
          <a:p>
            <a:fld id="{505DF56D-B523-F840-AD0F-AF81F6B5DF3D}" type="slidenum">
              <a:rPr lang="en-US" smtClean="0"/>
              <a:t>1</a:t>
            </a:fld>
            <a:endParaRPr lang="en-US"/>
          </a:p>
        </p:txBody>
      </p:sp>
    </p:spTree>
    <p:extLst>
      <p:ext uri="{BB962C8B-B14F-4D97-AF65-F5344CB8AC3E}">
        <p14:creationId xmlns:p14="http://schemas.microsoft.com/office/powerpoint/2010/main" val="1102520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OM" sz="3200" kern="1200" dirty="0">
              <a:solidFill>
                <a:srgbClr val="C00000"/>
              </a:solidFill>
              <a:effectLst/>
              <a:latin typeface="Microsoft Uighur" panose="02000000000000000000" pitchFamily="2" charset="-78"/>
              <a:ea typeface="+mj-ea"/>
              <a:cs typeface="Microsoft Uighur" panose="02000000000000000000" pitchFamily="2" charset="-78"/>
            </a:endParaRPr>
          </a:p>
        </p:txBody>
      </p:sp>
      <p:sp>
        <p:nvSpPr>
          <p:cNvPr id="4" name="عنصر نائب لرقم الشريحة 3"/>
          <p:cNvSpPr>
            <a:spLocks noGrp="1"/>
          </p:cNvSpPr>
          <p:nvPr>
            <p:ph type="sldNum" sz="quarter" idx="5"/>
          </p:nvPr>
        </p:nvSpPr>
        <p:spPr/>
        <p:txBody>
          <a:bodyPr/>
          <a:lstStyle/>
          <a:p>
            <a:fld id="{505DF56D-B523-F840-AD0F-AF81F6B5DF3D}" type="slidenum">
              <a:rPr lang="en-US" smtClean="0"/>
              <a:t>8</a:t>
            </a:fld>
            <a:endParaRPr lang="en-US"/>
          </a:p>
        </p:txBody>
      </p:sp>
    </p:spTree>
    <p:extLst>
      <p:ext uri="{BB962C8B-B14F-4D97-AF65-F5344CB8AC3E}">
        <p14:creationId xmlns:p14="http://schemas.microsoft.com/office/powerpoint/2010/main" val="14975492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ar-OM"/>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13/02/1444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917329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13/02/1444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53020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ar-OM"/>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13/02/1444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797670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10"/>
          </p:nvPr>
        </p:nvSpPr>
        <p:spPr/>
        <p:txBody>
          <a:bodyPr/>
          <a:lstStyle/>
          <a:p>
            <a:fld id="{ABBF00E5-FE97-4F0C-9773-7299A5E6E81B}" type="datetimeFigureOut">
              <a:rPr lang="ar-OM" smtClean="0"/>
              <a:t>13/02/1444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1137011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a:t>Click to edit Master title style</a:t>
            </a:r>
            <a:endParaRPr lang="ar-OM"/>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BBF00E5-FE97-4F0C-9773-7299A5E6E81B}" type="datetimeFigureOut">
              <a:rPr lang="ar-OM" smtClean="0"/>
              <a:t>13/02/1444</a:t>
            </a:fld>
            <a:endParaRPr lang="ar-OM"/>
          </a:p>
        </p:txBody>
      </p:sp>
      <p:sp>
        <p:nvSpPr>
          <p:cNvPr id="5" name="Footer Placeholder 4"/>
          <p:cNvSpPr>
            <a:spLocks noGrp="1"/>
          </p:cNvSpPr>
          <p:nvPr>
            <p:ph type="ftr" sz="quarter" idx="11"/>
          </p:nvPr>
        </p:nvSpPr>
        <p:spPr/>
        <p:txBody>
          <a:bodyPr/>
          <a:lstStyle/>
          <a:p>
            <a:endParaRPr lang="ar-OM"/>
          </a:p>
        </p:txBody>
      </p:sp>
      <p:sp>
        <p:nvSpPr>
          <p:cNvPr id="6" name="Slide Number Placeholder 5"/>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899110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5" name="Date Placeholder 4"/>
          <p:cNvSpPr>
            <a:spLocks noGrp="1"/>
          </p:cNvSpPr>
          <p:nvPr>
            <p:ph type="dt" sz="half" idx="10"/>
          </p:nvPr>
        </p:nvSpPr>
        <p:spPr/>
        <p:txBody>
          <a:bodyPr/>
          <a:lstStyle/>
          <a:p>
            <a:fld id="{ABBF00E5-FE97-4F0C-9773-7299A5E6E81B}" type="datetimeFigureOut">
              <a:rPr lang="ar-OM" smtClean="0"/>
              <a:t>13/02/1444</a:t>
            </a:fld>
            <a:endParaRPr lang="ar-OM"/>
          </a:p>
        </p:txBody>
      </p:sp>
      <p:sp>
        <p:nvSpPr>
          <p:cNvPr id="6" name="Footer Placeholder 5"/>
          <p:cNvSpPr>
            <a:spLocks noGrp="1"/>
          </p:cNvSpPr>
          <p:nvPr>
            <p:ph type="ftr" sz="quarter" idx="11"/>
          </p:nvPr>
        </p:nvSpPr>
        <p:spPr/>
        <p:txBody>
          <a:bodyPr/>
          <a:lstStyle/>
          <a:p>
            <a:endParaRPr lang="ar-OM"/>
          </a:p>
        </p:txBody>
      </p:sp>
      <p:sp>
        <p:nvSpPr>
          <p:cNvPr id="7" name="Slide Number Placeholder 6"/>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598821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ar-OM"/>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7" name="Date Placeholder 6"/>
          <p:cNvSpPr>
            <a:spLocks noGrp="1"/>
          </p:cNvSpPr>
          <p:nvPr>
            <p:ph type="dt" sz="half" idx="10"/>
          </p:nvPr>
        </p:nvSpPr>
        <p:spPr/>
        <p:txBody>
          <a:bodyPr/>
          <a:lstStyle/>
          <a:p>
            <a:fld id="{ABBF00E5-FE97-4F0C-9773-7299A5E6E81B}" type="datetimeFigureOut">
              <a:rPr lang="ar-OM" smtClean="0"/>
              <a:t>13/02/1444</a:t>
            </a:fld>
            <a:endParaRPr lang="ar-OM"/>
          </a:p>
        </p:txBody>
      </p:sp>
      <p:sp>
        <p:nvSpPr>
          <p:cNvPr id="8" name="Footer Placeholder 7"/>
          <p:cNvSpPr>
            <a:spLocks noGrp="1"/>
          </p:cNvSpPr>
          <p:nvPr>
            <p:ph type="ftr" sz="quarter" idx="11"/>
          </p:nvPr>
        </p:nvSpPr>
        <p:spPr/>
        <p:txBody>
          <a:bodyPr/>
          <a:lstStyle/>
          <a:p>
            <a:endParaRPr lang="ar-OM"/>
          </a:p>
        </p:txBody>
      </p:sp>
      <p:sp>
        <p:nvSpPr>
          <p:cNvPr id="9" name="Slide Number Placeholder 8"/>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386594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OM"/>
          </a:p>
        </p:txBody>
      </p:sp>
      <p:sp>
        <p:nvSpPr>
          <p:cNvPr id="3" name="Date Placeholder 2"/>
          <p:cNvSpPr>
            <a:spLocks noGrp="1"/>
          </p:cNvSpPr>
          <p:nvPr>
            <p:ph type="dt" sz="half" idx="10"/>
          </p:nvPr>
        </p:nvSpPr>
        <p:spPr/>
        <p:txBody>
          <a:bodyPr/>
          <a:lstStyle/>
          <a:p>
            <a:fld id="{ABBF00E5-FE97-4F0C-9773-7299A5E6E81B}" type="datetimeFigureOut">
              <a:rPr lang="ar-OM" smtClean="0"/>
              <a:t>13/02/1444</a:t>
            </a:fld>
            <a:endParaRPr lang="ar-OM"/>
          </a:p>
        </p:txBody>
      </p:sp>
      <p:sp>
        <p:nvSpPr>
          <p:cNvPr id="4" name="Footer Placeholder 3"/>
          <p:cNvSpPr>
            <a:spLocks noGrp="1"/>
          </p:cNvSpPr>
          <p:nvPr>
            <p:ph type="ftr" sz="quarter" idx="11"/>
          </p:nvPr>
        </p:nvSpPr>
        <p:spPr/>
        <p:txBody>
          <a:bodyPr/>
          <a:lstStyle/>
          <a:p>
            <a:endParaRPr lang="ar-OM"/>
          </a:p>
        </p:txBody>
      </p:sp>
      <p:sp>
        <p:nvSpPr>
          <p:cNvPr id="5" name="Slide Number Placeholder 4"/>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2925489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BF00E5-FE97-4F0C-9773-7299A5E6E81B}" type="datetimeFigureOut">
              <a:rPr lang="ar-OM" smtClean="0"/>
              <a:t>13/02/1444</a:t>
            </a:fld>
            <a:endParaRPr lang="ar-OM"/>
          </a:p>
        </p:txBody>
      </p:sp>
      <p:sp>
        <p:nvSpPr>
          <p:cNvPr id="3" name="Footer Placeholder 2"/>
          <p:cNvSpPr>
            <a:spLocks noGrp="1"/>
          </p:cNvSpPr>
          <p:nvPr>
            <p:ph type="ftr" sz="quarter" idx="11"/>
          </p:nvPr>
        </p:nvSpPr>
        <p:spPr/>
        <p:txBody>
          <a:bodyPr/>
          <a:lstStyle/>
          <a:p>
            <a:endParaRPr lang="ar-OM"/>
          </a:p>
        </p:txBody>
      </p:sp>
      <p:sp>
        <p:nvSpPr>
          <p:cNvPr id="4" name="Slide Number Placeholder 3"/>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388100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a:t>Click to edit Master title style</a:t>
            </a:r>
            <a:endParaRPr lang="ar-OM"/>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BF00E5-FE97-4F0C-9773-7299A5E6E81B}" type="datetimeFigureOut">
              <a:rPr lang="ar-OM" smtClean="0"/>
              <a:t>13/02/1444</a:t>
            </a:fld>
            <a:endParaRPr lang="ar-OM"/>
          </a:p>
        </p:txBody>
      </p:sp>
      <p:sp>
        <p:nvSpPr>
          <p:cNvPr id="6" name="Footer Placeholder 5"/>
          <p:cNvSpPr>
            <a:spLocks noGrp="1"/>
          </p:cNvSpPr>
          <p:nvPr>
            <p:ph type="ftr" sz="quarter" idx="11"/>
          </p:nvPr>
        </p:nvSpPr>
        <p:spPr/>
        <p:txBody>
          <a:bodyPr/>
          <a:lstStyle/>
          <a:p>
            <a:endParaRPr lang="ar-OM"/>
          </a:p>
        </p:txBody>
      </p:sp>
      <p:sp>
        <p:nvSpPr>
          <p:cNvPr id="7" name="Slide Number Placeholder 6"/>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3496234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a:t>Click to edit Master title style</a:t>
            </a:r>
            <a:endParaRPr lang="ar-OM"/>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OM"/>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BF00E5-FE97-4F0C-9773-7299A5E6E81B}" type="datetimeFigureOut">
              <a:rPr lang="ar-OM" smtClean="0"/>
              <a:t>13/02/1444</a:t>
            </a:fld>
            <a:endParaRPr lang="ar-OM"/>
          </a:p>
        </p:txBody>
      </p:sp>
      <p:sp>
        <p:nvSpPr>
          <p:cNvPr id="6" name="Footer Placeholder 5"/>
          <p:cNvSpPr>
            <a:spLocks noGrp="1"/>
          </p:cNvSpPr>
          <p:nvPr>
            <p:ph type="ftr" sz="quarter" idx="11"/>
          </p:nvPr>
        </p:nvSpPr>
        <p:spPr/>
        <p:txBody>
          <a:bodyPr/>
          <a:lstStyle/>
          <a:p>
            <a:endParaRPr lang="ar-OM"/>
          </a:p>
        </p:txBody>
      </p:sp>
      <p:sp>
        <p:nvSpPr>
          <p:cNvPr id="7" name="Slide Number Placeholder 6"/>
          <p:cNvSpPr>
            <a:spLocks noGrp="1"/>
          </p:cNvSpPr>
          <p:nvPr>
            <p:ph type="sldNum" sz="quarter" idx="12"/>
          </p:nvPr>
        </p:nvSpPr>
        <p:spPr/>
        <p:txBody>
          <a:bodyPr/>
          <a:lstStyle/>
          <a:p>
            <a:fld id="{97ACE804-D0DC-415D-ABBF-BFA750748848}" type="slidenum">
              <a:rPr lang="ar-OM" smtClean="0"/>
              <a:t>‹#›</a:t>
            </a:fld>
            <a:endParaRPr lang="ar-OM"/>
          </a:p>
        </p:txBody>
      </p:sp>
    </p:spTree>
    <p:extLst>
      <p:ext uri="{BB962C8B-B14F-4D97-AF65-F5344CB8AC3E}">
        <p14:creationId xmlns:p14="http://schemas.microsoft.com/office/powerpoint/2010/main" val="985718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a:t>Click to edit Master title style</a:t>
            </a:r>
            <a:endParaRPr lang="ar-OM"/>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OM"/>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BBF00E5-FE97-4F0C-9773-7299A5E6E81B}" type="datetimeFigureOut">
              <a:rPr lang="ar-OM" smtClean="0"/>
              <a:t>13/02/1444</a:t>
            </a:fld>
            <a:endParaRPr lang="ar-OM"/>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OM"/>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7ACE804-D0DC-415D-ABBF-BFA750748848}" type="slidenum">
              <a:rPr lang="ar-OM" smtClean="0"/>
              <a:t>‹#›</a:t>
            </a:fld>
            <a:endParaRPr lang="ar-OM"/>
          </a:p>
        </p:txBody>
      </p:sp>
    </p:spTree>
    <p:extLst>
      <p:ext uri="{BB962C8B-B14F-4D97-AF65-F5344CB8AC3E}">
        <p14:creationId xmlns:p14="http://schemas.microsoft.com/office/powerpoint/2010/main" val="1590399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OM"/>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48680"/>
            <a:ext cx="8892480" cy="5688632"/>
          </a:xfrm>
          <a:noFill/>
          <a:ln/>
        </p:spPr>
        <p:style>
          <a:lnRef idx="1">
            <a:schemeClr val="accent3"/>
          </a:lnRef>
          <a:fillRef idx="2">
            <a:schemeClr val="accent3"/>
          </a:fillRef>
          <a:effectRef idx="1">
            <a:schemeClr val="accent3"/>
          </a:effectRef>
          <a:fontRef idx="minor">
            <a:schemeClr val="dk1"/>
          </a:fontRef>
        </p:style>
        <p:txBody>
          <a:bodyPr>
            <a:normAutofit fontScale="90000"/>
          </a:bodyPr>
          <a:lstStyle/>
          <a:p>
            <a:pPr algn="r">
              <a:lnSpc>
                <a:spcPct val="150000"/>
              </a:lnSpc>
            </a:pPr>
            <a:r>
              <a:rPr lang="ar-OM" sz="3200" b="1" dirty="0">
                <a:solidFill>
                  <a:srgbClr val="C00000"/>
                </a:solidFill>
                <a:latin typeface="Microsoft Uighur" panose="02000000000000000000" pitchFamily="2" charset="-78"/>
                <a:cs typeface="Microsoft Uighur" panose="02000000000000000000" pitchFamily="2" charset="-78"/>
              </a:rPr>
              <a:t>  </a:t>
            </a:r>
            <a:r>
              <a:rPr lang="ar-OM" sz="3200" b="1" dirty="0">
                <a:solidFill>
                  <a:schemeClr val="accent6">
                    <a:lumMod val="75000"/>
                  </a:schemeClr>
                </a:solidFill>
                <a:latin typeface="Microsoft Uighur" panose="02000000000000000000" pitchFamily="2" charset="-78"/>
                <a:cs typeface="Microsoft Uighur" panose="02000000000000000000" pitchFamily="2" charset="-78"/>
              </a:rPr>
              <a:t>المخرج العام للبرنامج :</a:t>
            </a:r>
            <a:br>
              <a:rPr lang="ar-OM" sz="3200" b="1" dirty="0">
                <a:solidFill>
                  <a:srgbClr val="C00000"/>
                </a:solidFill>
                <a:latin typeface="Microsoft Uighur" panose="02000000000000000000" pitchFamily="2" charset="-78"/>
                <a:cs typeface="Microsoft Uighur" panose="02000000000000000000" pitchFamily="2" charset="-78"/>
              </a:rPr>
            </a:br>
            <a:r>
              <a:rPr lang="ar-OM" sz="3200" b="1" dirty="0">
                <a:solidFill>
                  <a:srgbClr val="C00000"/>
                </a:solidFill>
                <a:latin typeface="Microsoft Uighur" panose="02000000000000000000" pitchFamily="2" charset="-78"/>
                <a:cs typeface="Microsoft Uighur" panose="02000000000000000000" pitchFamily="2" charset="-78"/>
              </a:rPr>
              <a:t>  </a:t>
            </a:r>
            <a:r>
              <a:rPr lang="ar-OM" sz="2800" b="1" dirty="0">
                <a:solidFill>
                  <a:schemeClr val="accent3">
                    <a:lumMod val="50000"/>
                  </a:schemeClr>
                </a:solidFill>
                <a:latin typeface="Microsoft Uighur" panose="02000000000000000000" pitchFamily="2" charset="-78"/>
                <a:cs typeface="Microsoft Uighur" panose="02000000000000000000" pitchFamily="2" charset="-78"/>
              </a:rPr>
              <a:t>يستقصي المفاهيم والنظريات والأسس الفلسفية والتربوية ذات الصلة بالمجال التربوي.</a:t>
            </a:r>
            <a:br>
              <a:rPr lang="ar-OM" sz="2800" b="1" dirty="0">
                <a:solidFill>
                  <a:schemeClr val="accent3">
                    <a:lumMod val="50000"/>
                  </a:schemeClr>
                </a:solidFill>
                <a:latin typeface="Microsoft Uighur" panose="02000000000000000000" pitchFamily="2" charset="-78"/>
                <a:cs typeface="Microsoft Uighur" panose="02000000000000000000" pitchFamily="2" charset="-78"/>
              </a:rPr>
            </a:br>
            <a:r>
              <a:rPr lang="ar-OM" sz="2800" b="1" dirty="0">
                <a:solidFill>
                  <a:schemeClr val="accent3">
                    <a:lumMod val="50000"/>
                  </a:schemeClr>
                </a:solidFill>
                <a:latin typeface="Microsoft Uighur" panose="02000000000000000000" pitchFamily="2" charset="-78"/>
                <a:cs typeface="Microsoft Uighur" panose="02000000000000000000" pitchFamily="2" charset="-78"/>
              </a:rPr>
              <a:t>  </a:t>
            </a:r>
            <a:r>
              <a:rPr lang="ar-OM" sz="3200" b="1" dirty="0">
                <a:solidFill>
                  <a:schemeClr val="accent6">
                    <a:lumMod val="75000"/>
                  </a:schemeClr>
                </a:solidFill>
                <a:latin typeface="Microsoft Uighur" panose="02000000000000000000" pitchFamily="2" charset="-78"/>
                <a:cs typeface="Microsoft Uighur" panose="02000000000000000000" pitchFamily="2" charset="-78"/>
              </a:rPr>
              <a:t>بنهاية هذه الوحدة التعليمية ستكون قادراً على : </a:t>
            </a:r>
            <a:br>
              <a:rPr lang="ar-OM" sz="3200" b="1" dirty="0">
                <a:solidFill>
                  <a:srgbClr val="F15A26"/>
                </a:solidFill>
                <a:latin typeface="Microsoft Uighur" panose="02000000000000000000" pitchFamily="2" charset="-78"/>
                <a:cs typeface="Microsoft Uighur" panose="02000000000000000000" pitchFamily="2" charset="-78"/>
              </a:rPr>
            </a:br>
            <a:r>
              <a:rPr lang="ar-OM" sz="3200" b="1" dirty="0">
                <a:solidFill>
                  <a:srgbClr val="F15A26"/>
                </a:solidFill>
                <a:latin typeface="Microsoft Uighur" panose="02000000000000000000" pitchFamily="2" charset="-78"/>
                <a:cs typeface="Microsoft Uighur" panose="02000000000000000000" pitchFamily="2" charset="-78"/>
              </a:rPr>
              <a:t>  </a:t>
            </a:r>
            <a:r>
              <a:rPr lang="ar-OM" sz="2800" b="1" dirty="0">
                <a:solidFill>
                  <a:schemeClr val="accent3">
                    <a:lumMod val="50000"/>
                  </a:schemeClr>
                </a:solidFill>
                <a:latin typeface="Microsoft Uighur" panose="02000000000000000000" pitchFamily="2" charset="-78"/>
                <a:cs typeface="Microsoft Uighur" panose="02000000000000000000" pitchFamily="2" charset="-78"/>
              </a:rPr>
              <a:t>التعرف على </a:t>
            </a:r>
            <a:r>
              <a:rPr lang="ar-SA" sz="2800" b="1" dirty="0">
                <a:solidFill>
                  <a:schemeClr val="accent3">
                    <a:lumMod val="50000"/>
                  </a:schemeClr>
                </a:solidFill>
                <a:latin typeface="Microsoft Uighur" panose="02000000000000000000" pitchFamily="2" charset="-78"/>
                <a:cs typeface="Microsoft Uighur" panose="02000000000000000000" pitchFamily="2" charset="-78"/>
              </a:rPr>
              <a:t>مفهوم تكنولوجيا التعليم وتطورها وأهميتها في العملية التربوية وأثرها والدور الجديد لكل    من المعلم والمتعلم وعلاقتها بأسلوب النظم</a:t>
            </a:r>
            <a:r>
              <a:rPr lang="ar-OM" sz="2800" b="1" dirty="0">
                <a:solidFill>
                  <a:schemeClr val="accent3">
                    <a:lumMod val="50000"/>
                  </a:schemeClr>
                </a:solidFill>
                <a:latin typeface="Microsoft Uighur" panose="02000000000000000000" pitchFamily="2" charset="-78"/>
                <a:cs typeface="Microsoft Uighur" panose="02000000000000000000" pitchFamily="2" charset="-78"/>
              </a:rPr>
              <a:t>.</a:t>
            </a:r>
            <a:br>
              <a:rPr lang="ar-OM" sz="2800" b="1" dirty="0">
                <a:solidFill>
                  <a:schemeClr val="accent3">
                    <a:lumMod val="50000"/>
                  </a:schemeClr>
                </a:solidFill>
                <a:latin typeface="Microsoft Uighur" panose="02000000000000000000" pitchFamily="2" charset="-78"/>
                <a:cs typeface="Microsoft Uighur" panose="02000000000000000000" pitchFamily="2" charset="-78"/>
              </a:rPr>
            </a:br>
            <a:r>
              <a:rPr lang="ar-OM" sz="2800" b="1" dirty="0">
                <a:solidFill>
                  <a:schemeClr val="accent3">
                    <a:lumMod val="50000"/>
                  </a:schemeClr>
                </a:solidFill>
                <a:latin typeface="Microsoft Uighur" panose="02000000000000000000" pitchFamily="2" charset="-78"/>
                <a:cs typeface="Microsoft Uighur" panose="02000000000000000000" pitchFamily="2" charset="-78"/>
              </a:rPr>
              <a:t>  </a:t>
            </a:r>
            <a:r>
              <a:rPr lang="ar-OM" sz="3200" b="1" dirty="0">
                <a:solidFill>
                  <a:schemeClr val="accent6">
                    <a:lumMod val="75000"/>
                  </a:schemeClr>
                </a:solidFill>
                <a:latin typeface="Microsoft Uighur" panose="02000000000000000000" pitchFamily="2" charset="-78"/>
                <a:cs typeface="Microsoft Uighur" panose="02000000000000000000" pitchFamily="2" charset="-78"/>
              </a:rPr>
              <a:t>المخرج العام للوحدة التعليمية :</a:t>
            </a:r>
            <a:br>
              <a:rPr lang="ar-OM" sz="3200" b="1" dirty="0">
                <a:solidFill>
                  <a:srgbClr val="C00000"/>
                </a:solidFill>
                <a:latin typeface="Microsoft Uighur" panose="02000000000000000000" pitchFamily="2" charset="-78"/>
                <a:cs typeface="Microsoft Uighur" panose="02000000000000000000" pitchFamily="2" charset="-78"/>
              </a:rPr>
            </a:br>
            <a:r>
              <a:rPr lang="ar-SA" sz="3200" b="1" dirty="0">
                <a:solidFill>
                  <a:srgbClr val="C00000"/>
                </a:solidFill>
                <a:latin typeface="Microsoft Uighur" panose="02000000000000000000" pitchFamily="2" charset="-78"/>
                <a:cs typeface="Microsoft Uighur" panose="02000000000000000000" pitchFamily="2" charset="-78"/>
              </a:rPr>
              <a:t>  </a:t>
            </a:r>
            <a:r>
              <a:rPr lang="ar-SA" sz="2800" b="1" dirty="0">
                <a:solidFill>
                  <a:schemeClr val="accent3">
                    <a:lumMod val="50000"/>
                  </a:schemeClr>
                </a:solidFill>
                <a:latin typeface="Microsoft Uighur" panose="02000000000000000000" pitchFamily="2" charset="-78"/>
                <a:cs typeface="Microsoft Uighur" panose="02000000000000000000" pitchFamily="2" charset="-78"/>
              </a:rPr>
              <a:t>ربط مفاهيم ونظريات تكنولوجيا التعليم في العملية التعليمية التعلمية</a:t>
            </a:r>
            <a:br>
              <a:rPr lang="ar-OM" sz="2500" b="1" dirty="0">
                <a:solidFill>
                  <a:prstClr val="black"/>
                </a:solidFill>
                <a:latin typeface="Microsoft Uighur" panose="02000000000000000000" pitchFamily="2" charset="-78"/>
                <a:cs typeface="Microsoft Uighur" panose="02000000000000000000" pitchFamily="2" charset="-78"/>
              </a:rPr>
            </a:br>
            <a:endParaRPr lang="ar-OM" sz="2800" b="1" dirty="0">
              <a:solidFill>
                <a:prstClr val="black"/>
              </a:solidFill>
              <a:latin typeface="Microsoft Uighur" panose="02000000000000000000" pitchFamily="2" charset="-78"/>
              <a:cs typeface="Microsoft Uighur" panose="02000000000000000000" pitchFamily="2" charset="-78"/>
            </a:endParaRPr>
          </a:p>
        </p:txBody>
      </p:sp>
    </p:spTree>
    <p:extLst>
      <p:ext uri="{BB962C8B-B14F-4D97-AF65-F5344CB8AC3E}">
        <p14:creationId xmlns:p14="http://schemas.microsoft.com/office/powerpoint/2010/main" val="4165630678"/>
      </p:ext>
    </p:extLst>
  </p:cSld>
  <p:clrMapOvr>
    <a:masterClrMapping/>
  </p:clrMapOvr>
  <mc:AlternateContent xmlns:mc="http://schemas.openxmlformats.org/markup-compatibility/2006" xmlns:p14="http://schemas.microsoft.com/office/powerpoint/2010/main">
    <mc:Choice Requires="p14">
      <p:transition spd="slow" p14:dur="2000" advTm="41310"/>
    </mc:Choice>
    <mc:Fallback xmlns="">
      <p:transition spd="slow" advTm="4131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4757" y="1988840"/>
            <a:ext cx="8435280" cy="4533056"/>
          </a:xfrm>
        </p:spPr>
        <p:txBody>
          <a:bodyPr>
            <a:normAutofit/>
          </a:bodyPr>
          <a:lstStyle/>
          <a:p>
            <a:pPr>
              <a:lnSpc>
                <a:spcPct val="150000"/>
              </a:lnSpc>
            </a:pPr>
            <a:r>
              <a:rPr lang="ar-OM" sz="2500" b="1" dirty="0">
                <a:solidFill>
                  <a:prstClr val="black"/>
                </a:solidFill>
                <a:latin typeface="Microsoft Uighur" panose="02000000000000000000" pitchFamily="2" charset="-78"/>
                <a:ea typeface="+mj-ea"/>
                <a:cs typeface="Microsoft Uighur" panose="02000000000000000000" pitchFamily="2" charset="-78"/>
              </a:rPr>
              <a:t> </a:t>
            </a:r>
            <a:r>
              <a:rPr lang="ar-SA" altLang="en-US" sz="2800" b="1" dirty="0">
                <a:solidFill>
                  <a:schemeClr val="accent3">
                    <a:lumMod val="50000"/>
                  </a:schemeClr>
                </a:solidFill>
                <a:latin typeface="Microsoft Uighur" panose="02000000000000000000" pitchFamily="2" charset="-78"/>
                <a:ea typeface="+mj-ea"/>
                <a:cs typeface="Microsoft Uighur" panose="02000000000000000000" pitchFamily="2" charset="-78"/>
              </a:rPr>
              <a:t>تكنولوجيا(</a:t>
            </a:r>
            <a:r>
              <a:rPr lang="en-US" altLang="en-US" sz="2800" b="1" dirty="0">
                <a:solidFill>
                  <a:schemeClr val="accent3">
                    <a:lumMod val="50000"/>
                  </a:schemeClr>
                </a:solidFill>
                <a:latin typeface="Microsoft Uighur" panose="02000000000000000000" pitchFamily="2" charset="-78"/>
                <a:ea typeface="+mj-ea"/>
                <a:cs typeface="Microsoft Uighur" panose="02000000000000000000" pitchFamily="2" charset="-78"/>
              </a:rPr>
              <a:t>(Technology</a:t>
            </a:r>
            <a:r>
              <a:rPr lang="ar-SA" altLang="en-US" sz="2800" b="1" dirty="0">
                <a:solidFill>
                  <a:schemeClr val="accent3">
                    <a:lumMod val="50000"/>
                  </a:schemeClr>
                </a:solidFill>
                <a:latin typeface="Microsoft Uighur" panose="02000000000000000000" pitchFamily="2" charset="-78"/>
                <a:ea typeface="+mj-ea"/>
                <a:cs typeface="Microsoft Uighur" panose="02000000000000000000" pitchFamily="2" charset="-78"/>
              </a:rPr>
              <a:t> لغة : كلمة إغريقية قديمة مشتقة من كلمتين هما:</a:t>
            </a:r>
            <a:r>
              <a:rPr lang="ar-OM" altLang="en-US" sz="2800" b="1" dirty="0">
                <a:solidFill>
                  <a:schemeClr val="accent3">
                    <a:lumMod val="50000"/>
                  </a:schemeClr>
                </a:solidFill>
                <a:latin typeface="Microsoft Uighur" panose="02000000000000000000" pitchFamily="2" charset="-78"/>
                <a:ea typeface="+mj-ea"/>
                <a:cs typeface="Microsoft Uighur" panose="02000000000000000000" pitchFamily="2" charset="-78"/>
              </a:rPr>
              <a:t> </a:t>
            </a:r>
            <a:r>
              <a:rPr lang="ar-SA" altLang="en-US" sz="2800" b="1" dirty="0">
                <a:solidFill>
                  <a:schemeClr val="accent3">
                    <a:lumMod val="50000"/>
                  </a:schemeClr>
                </a:solidFill>
                <a:latin typeface="Microsoft Uighur" panose="02000000000000000000" pitchFamily="2" charset="-78"/>
                <a:ea typeface="+mj-ea"/>
                <a:cs typeface="Microsoft Uighur" panose="02000000000000000000" pitchFamily="2" charset="-78"/>
              </a:rPr>
              <a:t>(</a:t>
            </a:r>
            <a:r>
              <a:rPr lang="en-US" altLang="en-US" sz="2800" b="1" dirty="0">
                <a:solidFill>
                  <a:schemeClr val="accent3">
                    <a:lumMod val="50000"/>
                  </a:schemeClr>
                </a:solidFill>
                <a:latin typeface="Microsoft Uighur" panose="02000000000000000000" pitchFamily="2" charset="-78"/>
                <a:ea typeface="+mj-ea"/>
                <a:cs typeface="Microsoft Uighur" panose="02000000000000000000" pitchFamily="2" charset="-78"/>
              </a:rPr>
              <a:t>(Techno</a:t>
            </a:r>
            <a:r>
              <a:rPr lang="ar-OM" altLang="en-US" sz="2800" b="1" dirty="0">
                <a:solidFill>
                  <a:schemeClr val="accent3">
                    <a:lumMod val="50000"/>
                  </a:schemeClr>
                </a:solidFill>
                <a:latin typeface="Microsoft Uighur" panose="02000000000000000000" pitchFamily="2" charset="-78"/>
                <a:ea typeface="+mj-ea"/>
                <a:cs typeface="Microsoft Uighur" panose="02000000000000000000" pitchFamily="2" charset="-78"/>
              </a:rPr>
              <a:t> </a:t>
            </a:r>
            <a:r>
              <a:rPr lang="ar-SA" altLang="en-US" sz="2800" b="1" dirty="0">
                <a:solidFill>
                  <a:schemeClr val="accent3">
                    <a:lumMod val="50000"/>
                  </a:schemeClr>
                </a:solidFill>
                <a:latin typeface="Microsoft Uighur" panose="02000000000000000000" pitchFamily="2" charset="-78"/>
                <a:ea typeface="+mj-ea"/>
                <a:cs typeface="Microsoft Uighur" panose="02000000000000000000" pitchFamily="2" charset="-78"/>
              </a:rPr>
              <a:t>وتعني مهارة فنية وكلمة</a:t>
            </a:r>
            <a:r>
              <a:rPr lang="ar-OM" altLang="en-US" sz="2800" b="1" dirty="0">
                <a:solidFill>
                  <a:schemeClr val="accent3">
                    <a:lumMod val="50000"/>
                  </a:schemeClr>
                </a:solidFill>
                <a:latin typeface="Microsoft Uighur" panose="02000000000000000000" pitchFamily="2" charset="-78"/>
                <a:ea typeface="+mj-ea"/>
                <a:cs typeface="Microsoft Uighur" panose="02000000000000000000" pitchFamily="2" charset="-78"/>
              </a:rPr>
              <a:t> </a:t>
            </a:r>
            <a:r>
              <a:rPr lang="ar-SA" altLang="en-US" sz="2800" b="1" dirty="0">
                <a:solidFill>
                  <a:schemeClr val="accent3">
                    <a:lumMod val="50000"/>
                  </a:schemeClr>
                </a:solidFill>
                <a:latin typeface="Microsoft Uighur" panose="02000000000000000000" pitchFamily="2" charset="-78"/>
                <a:ea typeface="+mj-ea"/>
                <a:cs typeface="Microsoft Uighur" panose="02000000000000000000" pitchFamily="2" charset="-78"/>
              </a:rPr>
              <a:t>(</a:t>
            </a:r>
            <a:r>
              <a:rPr lang="en-US" altLang="en-US" sz="2800" b="1" dirty="0">
                <a:solidFill>
                  <a:schemeClr val="accent3">
                    <a:lumMod val="50000"/>
                  </a:schemeClr>
                </a:solidFill>
                <a:latin typeface="Microsoft Uighur" panose="02000000000000000000" pitchFamily="2" charset="-78"/>
                <a:ea typeface="+mj-ea"/>
                <a:cs typeface="Microsoft Uighur" panose="02000000000000000000" pitchFamily="2" charset="-78"/>
              </a:rPr>
              <a:t>logos</a:t>
            </a:r>
            <a:r>
              <a:rPr lang="ar-SA" altLang="en-US" sz="2800" b="1" dirty="0">
                <a:solidFill>
                  <a:schemeClr val="accent3">
                    <a:lumMod val="50000"/>
                  </a:schemeClr>
                </a:solidFill>
                <a:latin typeface="Microsoft Uighur" panose="02000000000000000000" pitchFamily="2" charset="-78"/>
                <a:ea typeface="+mj-ea"/>
                <a:cs typeface="Microsoft Uighur" panose="02000000000000000000" pitchFamily="2" charset="-78"/>
              </a:rPr>
              <a:t>) وتعني دراسة أي تنظيم المهارة الفنية.</a:t>
            </a:r>
          </a:p>
          <a:p>
            <a:pPr>
              <a:lnSpc>
                <a:spcPct val="150000"/>
              </a:lnSpc>
            </a:pPr>
            <a:r>
              <a:rPr lang="ar-SA" altLang="en-US" sz="2800" b="1" dirty="0">
                <a:solidFill>
                  <a:schemeClr val="accent3">
                    <a:lumMod val="50000"/>
                  </a:schemeClr>
                </a:solidFill>
                <a:latin typeface="Microsoft Uighur" panose="02000000000000000000" pitchFamily="2" charset="-78"/>
                <a:ea typeface="+mj-ea"/>
                <a:cs typeface="Microsoft Uighur" panose="02000000000000000000" pitchFamily="2" charset="-78"/>
              </a:rPr>
              <a:t>والتكنولوجيا (اصطلاحا)</a:t>
            </a:r>
            <a:r>
              <a:rPr lang="ar-OM" altLang="en-US" sz="2800" b="1" dirty="0">
                <a:solidFill>
                  <a:schemeClr val="accent3">
                    <a:lumMod val="50000"/>
                  </a:schemeClr>
                </a:solidFill>
                <a:latin typeface="Microsoft Uighur" panose="02000000000000000000" pitchFamily="2" charset="-78"/>
                <a:ea typeface="+mj-ea"/>
                <a:cs typeface="Microsoft Uighur" panose="02000000000000000000" pitchFamily="2" charset="-78"/>
              </a:rPr>
              <a:t> </a:t>
            </a:r>
            <a:r>
              <a:rPr lang="ar-SA" altLang="en-US" sz="2800" b="1" dirty="0">
                <a:solidFill>
                  <a:schemeClr val="accent3">
                    <a:lumMod val="50000"/>
                  </a:schemeClr>
                </a:solidFill>
                <a:latin typeface="Microsoft Uighur" panose="02000000000000000000" pitchFamily="2" charset="-78"/>
                <a:ea typeface="+mj-ea"/>
                <a:cs typeface="Microsoft Uighur" panose="02000000000000000000" pitchFamily="2" charset="-78"/>
              </a:rPr>
              <a:t>: هي التطبيق المنظم للمعرفة القائمة على أسس علمية في مواقف عملية.</a:t>
            </a:r>
            <a:endParaRPr lang="ar-OM" altLang="en-US" sz="2800" b="1" dirty="0">
              <a:solidFill>
                <a:schemeClr val="accent3">
                  <a:lumMod val="50000"/>
                </a:schemeClr>
              </a:solidFill>
              <a:latin typeface="Microsoft Uighur" panose="02000000000000000000" pitchFamily="2" charset="-78"/>
              <a:ea typeface="+mj-ea"/>
              <a:cs typeface="Microsoft Uighur" panose="02000000000000000000" pitchFamily="2" charset="-78"/>
            </a:endParaRPr>
          </a:p>
          <a:p>
            <a:pPr marL="0" indent="0">
              <a:lnSpc>
                <a:spcPct val="150000"/>
              </a:lnSpc>
              <a:buNone/>
            </a:pPr>
            <a:endParaRPr lang="ar-SA" altLang="en-US" sz="2800" b="1" dirty="0">
              <a:solidFill>
                <a:schemeClr val="accent3">
                  <a:lumMod val="50000"/>
                </a:schemeClr>
              </a:solidFill>
              <a:latin typeface="Microsoft Uighur" panose="02000000000000000000" pitchFamily="2" charset="-78"/>
              <a:ea typeface="+mj-ea"/>
              <a:cs typeface="Microsoft Uighur" panose="02000000000000000000" pitchFamily="2" charset="-78"/>
            </a:endParaRPr>
          </a:p>
          <a:p>
            <a:pPr marL="400050" lvl="1" indent="0" algn="just">
              <a:lnSpc>
                <a:spcPct val="200000"/>
              </a:lnSpc>
              <a:buNone/>
            </a:pPr>
            <a:endParaRPr lang="ar-OM" sz="3000" dirty="0">
              <a:solidFill>
                <a:srgbClr val="002060"/>
              </a:solidFill>
            </a:endParaRPr>
          </a:p>
        </p:txBody>
      </p:sp>
      <p:sp>
        <p:nvSpPr>
          <p:cNvPr id="4" name="Rectangle 2"/>
          <p:cNvSpPr txBox="1">
            <a:spLocks noChangeArrowheads="1"/>
          </p:cNvSpPr>
          <p:nvPr/>
        </p:nvSpPr>
        <p:spPr bwMode="auto">
          <a:xfrm>
            <a:off x="457200" y="702061"/>
            <a:ext cx="8229600" cy="864096"/>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bodyPr>
          <a:lstStyle>
            <a:lvl1pPr algn="ctr" rtl="1" fontAlgn="base">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4572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9144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13716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18288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0"/>
              </a:spcBef>
              <a:spcAft>
                <a:spcPct val="0"/>
              </a:spcAft>
              <a:buClrTx/>
              <a:buSzTx/>
              <a:buFontTx/>
              <a:buNone/>
              <a:tabLst/>
              <a:defRPr/>
            </a:pPr>
            <a:r>
              <a:rPr lang="ar-SA" altLang="en-US" b="1" dirty="0">
                <a:solidFill>
                  <a:schemeClr val="accent6">
                    <a:lumMod val="75000"/>
                  </a:schemeClr>
                </a:solidFill>
                <a:effectLst/>
                <a:latin typeface="Microsoft Uighur" panose="02000000000000000000" pitchFamily="2" charset="-78"/>
                <a:cs typeface="Microsoft Uighur" panose="02000000000000000000" pitchFamily="2" charset="-78"/>
              </a:rPr>
              <a:t>تعريفات تكنولوجيا التعليم</a:t>
            </a:r>
            <a:endParaRPr lang="en-US" altLang="en-US" b="1" dirty="0">
              <a:solidFill>
                <a:schemeClr val="accent6">
                  <a:lumMod val="75000"/>
                </a:schemeClr>
              </a:solidFill>
              <a:effectLst/>
              <a:latin typeface="Microsoft Uighur" panose="02000000000000000000" pitchFamily="2" charset="-78"/>
              <a:cs typeface="Microsoft Uighur" panose="02000000000000000000" pitchFamily="2" charset="-78"/>
            </a:endParaRPr>
          </a:p>
        </p:txBody>
      </p:sp>
      <p:sp>
        <p:nvSpPr>
          <p:cNvPr id="9" name="Line 10"/>
          <p:cNvSpPr>
            <a:spLocks noChangeShapeType="1"/>
          </p:cNvSpPr>
          <p:nvPr/>
        </p:nvSpPr>
        <p:spPr bwMode="auto">
          <a:xfrm>
            <a:off x="1907705" y="5657800"/>
            <a:ext cx="72008" cy="452488"/>
          </a:xfrm>
          <a:prstGeom prst="line">
            <a:avLst/>
          </a:prstGeom>
          <a:noFill/>
          <a:ln w="952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srgbClr val="FFFFFF"/>
              </a:solidFill>
              <a:effectLst/>
              <a:uLnTx/>
              <a:uFillTx/>
              <a:latin typeface="Tahoma" panose="020B0604030504040204" pitchFamily="34" charset="0"/>
              <a:cs typeface="Arial" panose="020B0604020202020204" pitchFamily="34" charset="0"/>
            </a:endParaRPr>
          </a:p>
        </p:txBody>
      </p:sp>
      <p:sp>
        <p:nvSpPr>
          <p:cNvPr id="10" name="Line 10"/>
          <p:cNvSpPr>
            <a:spLocks noChangeShapeType="1"/>
          </p:cNvSpPr>
          <p:nvPr/>
        </p:nvSpPr>
        <p:spPr bwMode="auto">
          <a:xfrm flipH="1">
            <a:off x="2563813" y="5597525"/>
            <a:ext cx="0" cy="360363"/>
          </a:xfrm>
          <a:prstGeom prst="line">
            <a:avLst/>
          </a:prstGeom>
          <a:noFill/>
          <a:ln w="952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srgbClr val="FFFFFF"/>
              </a:solidFill>
              <a:effectLst/>
              <a:uLnTx/>
              <a:uFillTx/>
              <a:latin typeface="Tahoma" panose="020B0604030504040204" pitchFamily="34" charset="0"/>
              <a:cs typeface="Arial" panose="020B0604020202020204" pitchFamily="34" charset="0"/>
            </a:endParaRPr>
          </a:p>
        </p:txBody>
      </p:sp>
      <p:sp>
        <p:nvSpPr>
          <p:cNvPr id="11" name="Line 10"/>
          <p:cNvSpPr>
            <a:spLocks noChangeShapeType="1"/>
          </p:cNvSpPr>
          <p:nvPr/>
        </p:nvSpPr>
        <p:spPr bwMode="auto">
          <a:xfrm flipH="1">
            <a:off x="2716213" y="5749925"/>
            <a:ext cx="0" cy="360363"/>
          </a:xfrm>
          <a:prstGeom prst="line">
            <a:avLst/>
          </a:prstGeom>
          <a:noFill/>
          <a:ln w="952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srgbClr val="FFFFFF"/>
              </a:solidFill>
              <a:effectLst/>
              <a:uLnTx/>
              <a:uFillTx/>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3665513561"/>
      </p:ext>
    </p:extLst>
  </p:cSld>
  <p:clrMapOvr>
    <a:masterClrMapping/>
  </p:clrMapOvr>
  <mc:AlternateContent xmlns:mc="http://schemas.openxmlformats.org/markup-compatibility/2006" xmlns:p14="http://schemas.microsoft.com/office/powerpoint/2010/main">
    <mc:Choice Requires="p14">
      <p:transition spd="slow" p14:dur="2000" advTm="253253"/>
    </mc:Choice>
    <mc:Fallback xmlns="">
      <p:transition spd="slow" advTm="253253"/>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p:cNvSpPr>
            <a:spLocks noGrp="1" noChangeArrowheads="1"/>
          </p:cNvSpPr>
          <p:nvPr>
            <p:ph type="title"/>
          </p:nvPr>
        </p:nvSpPr>
        <p:spPr>
          <a:xfrm>
            <a:off x="457200" y="908720"/>
            <a:ext cx="8435280" cy="2664296"/>
          </a:xfrm>
        </p:spPr>
        <p:txBody>
          <a:bodyPr>
            <a:noAutofit/>
          </a:bodyPr>
          <a:lstStyle/>
          <a:p>
            <a:pPr algn="just">
              <a:lnSpc>
                <a:spcPct val="150000"/>
              </a:lnSpc>
            </a:pPr>
            <a:r>
              <a:rPr lang="ar-SA" altLang="en-US" sz="2800" b="1" dirty="0">
                <a:solidFill>
                  <a:schemeClr val="accent3">
                    <a:lumMod val="50000"/>
                  </a:schemeClr>
                </a:solidFill>
                <a:latin typeface="Microsoft Uighur" panose="02000000000000000000" pitchFamily="2" charset="-78"/>
                <a:cs typeface="Microsoft Uighur" panose="02000000000000000000" pitchFamily="2" charset="-78"/>
              </a:rPr>
              <a:t>وهناك مجموعة من التعريفات الخاصة بتكنولوجيا التعليم فبعض المراجع تشير الى أن مصطلح تكنولوجيا التعليم يعني الأجهزة أو المكونات المادية(</a:t>
            </a:r>
            <a:r>
              <a:rPr lang="en-US" altLang="en-US" sz="2800" b="1" dirty="0">
                <a:solidFill>
                  <a:schemeClr val="accent3">
                    <a:lumMod val="50000"/>
                  </a:schemeClr>
                </a:solidFill>
                <a:latin typeface="Microsoft Uighur" panose="02000000000000000000" pitchFamily="2" charset="-78"/>
                <a:cs typeface="Microsoft Uighur" panose="02000000000000000000" pitchFamily="2" charset="-78"/>
              </a:rPr>
              <a:t>Hardware</a:t>
            </a:r>
            <a:r>
              <a:rPr lang="ar-SA" altLang="en-US" sz="2800" b="1" dirty="0">
                <a:solidFill>
                  <a:schemeClr val="accent3">
                    <a:lumMod val="50000"/>
                  </a:schemeClr>
                </a:solidFill>
                <a:latin typeface="Microsoft Uighur" panose="02000000000000000000" pitchFamily="2" charset="-78"/>
                <a:cs typeface="Microsoft Uighur" panose="02000000000000000000" pitchFamily="2" charset="-78"/>
              </a:rPr>
              <a:t>)واستخدامها في التعليم والتعلم.والبعض يشير الى ان هذا المصطلح يعني البرمجيات(</a:t>
            </a:r>
            <a:r>
              <a:rPr lang="en-US" altLang="en-US" sz="2800" b="1" dirty="0">
                <a:solidFill>
                  <a:schemeClr val="accent3">
                    <a:lumMod val="50000"/>
                  </a:schemeClr>
                </a:solidFill>
                <a:latin typeface="Microsoft Uighur" panose="02000000000000000000" pitchFamily="2" charset="-78"/>
                <a:cs typeface="Microsoft Uighur" panose="02000000000000000000" pitchFamily="2" charset="-78"/>
              </a:rPr>
              <a:t>Software</a:t>
            </a:r>
            <a:r>
              <a:rPr lang="ar-SA" altLang="en-US" sz="2800" b="1" dirty="0">
                <a:solidFill>
                  <a:schemeClr val="accent3">
                    <a:lumMod val="50000"/>
                  </a:schemeClr>
                </a:solidFill>
                <a:latin typeface="Microsoft Uighur" panose="02000000000000000000" pitchFamily="2" charset="-78"/>
                <a:cs typeface="Microsoft Uighur" panose="02000000000000000000" pitchFamily="2" charset="-78"/>
              </a:rPr>
              <a:t>) التي تعرض من خلال أجهزة عرض الشفافيات والشرائح وغيرها من المواد التعليمية.أما التربويين فيرون أنها(علم صناعة الإنسان) وتعني تصميم البيئات أو الظروف وفق المعرفة العلمية عن السلوك الإنساني بهدف بناء شخصيات المتعلمين أي أن تكنولوجيا التعليم هي  برنامج عمل يحوي التعريف والتطوير والتنفيذ والتقويم.</a:t>
            </a:r>
            <a:endParaRPr lang="en-US" altLang="en-US" sz="2800" b="1" dirty="0">
              <a:solidFill>
                <a:schemeClr val="accent3">
                  <a:lumMod val="50000"/>
                </a:schemeClr>
              </a:solidFill>
              <a:latin typeface="Microsoft Uighur" panose="02000000000000000000" pitchFamily="2" charset="-78"/>
              <a:cs typeface="Microsoft Uighur" panose="02000000000000000000" pitchFamily="2" charset="-78"/>
            </a:endParaRPr>
          </a:p>
        </p:txBody>
      </p:sp>
      <p:graphicFrame>
        <p:nvGraphicFramePr>
          <p:cNvPr id="5" name="رسم تخطيطي 4">
            <a:extLst>
              <a:ext uri="{FF2B5EF4-FFF2-40B4-BE49-F238E27FC236}">
                <a16:creationId xmlns:a16="http://schemas.microsoft.com/office/drawing/2014/main" id="{902B2A96-B24F-4867-A0FC-35B3106D274C}"/>
              </a:ext>
            </a:extLst>
          </p:cNvPr>
          <p:cNvGraphicFramePr/>
          <p:nvPr>
            <p:extLst>
              <p:ext uri="{D42A27DB-BD31-4B8C-83A1-F6EECF244321}">
                <p14:modId xmlns:p14="http://schemas.microsoft.com/office/powerpoint/2010/main" val="2007371744"/>
              </p:ext>
            </p:extLst>
          </p:nvPr>
        </p:nvGraphicFramePr>
        <p:xfrm>
          <a:off x="-468560" y="4005064"/>
          <a:ext cx="7776864" cy="2664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68463496"/>
      </p:ext>
    </p:extLst>
  </p:cSld>
  <p:clrMapOvr>
    <a:masterClrMapping/>
  </p:clrMapOvr>
  <mc:AlternateContent xmlns:mc="http://schemas.openxmlformats.org/markup-compatibility/2006" xmlns:p14="http://schemas.microsoft.com/office/powerpoint/2010/main">
    <mc:Choice Requires="p14">
      <p:transition spd="slow" p14:dur="2000" advTm="622336"/>
    </mc:Choice>
    <mc:Fallback xmlns="">
      <p:transition spd="slow" advTm="622336"/>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p:cNvSpPr>
            <a:spLocks noGrp="1" noChangeArrowheads="1"/>
          </p:cNvSpPr>
          <p:nvPr>
            <p:ph type="title"/>
          </p:nvPr>
        </p:nvSpPr>
        <p:spPr>
          <a:xfrm>
            <a:off x="457200" y="908720"/>
            <a:ext cx="8435280" cy="2664296"/>
          </a:xfrm>
        </p:spPr>
        <p:txBody>
          <a:bodyPr>
            <a:noAutofit/>
          </a:bodyPr>
          <a:lstStyle/>
          <a:p>
            <a:pPr algn="just">
              <a:lnSpc>
                <a:spcPct val="200000"/>
              </a:lnSpc>
            </a:pPr>
            <a:r>
              <a:rPr lang="ar-SA" altLang="en-US" sz="2800" b="1" dirty="0">
                <a:solidFill>
                  <a:schemeClr val="accent3">
                    <a:lumMod val="50000"/>
                  </a:schemeClr>
                </a:solidFill>
                <a:latin typeface="Microsoft Uighur" panose="02000000000000000000" pitchFamily="2" charset="-78"/>
                <a:cs typeface="Microsoft Uighur" panose="02000000000000000000" pitchFamily="2" charset="-78"/>
              </a:rPr>
              <a:t>إذن يمكن ان نستنتج أن تكنولوجيا التعليم عملية منهجية لتخطيط العملية التعليمية التعلمية وإعداداها وتطويرها وتنفيذها وتقويمها من مختلف جوانبها الإنسانية والنفسية والمعرفية والاجتماعية من خلال وسائل تقنية متنوعة تعمل جميعها وبشكل منسجم مع العناصر البشرية لتحقيق التعليم والتعلم.   </a:t>
            </a:r>
            <a:endParaRPr lang="en-US" altLang="en-US" sz="2800" b="1" dirty="0">
              <a:solidFill>
                <a:schemeClr val="accent3">
                  <a:lumMod val="50000"/>
                </a:schemeClr>
              </a:solidFill>
              <a:latin typeface="Microsoft Uighur" panose="02000000000000000000" pitchFamily="2" charset="-78"/>
              <a:cs typeface="Microsoft Uighur" panose="02000000000000000000" pitchFamily="2" charset="-78"/>
            </a:endParaRPr>
          </a:p>
        </p:txBody>
      </p:sp>
    </p:spTree>
    <p:extLst>
      <p:ext uri="{BB962C8B-B14F-4D97-AF65-F5344CB8AC3E}">
        <p14:creationId xmlns:p14="http://schemas.microsoft.com/office/powerpoint/2010/main" val="3132852319"/>
      </p:ext>
    </p:extLst>
  </p:cSld>
  <p:clrMapOvr>
    <a:masterClrMapping/>
  </p:clrMapOvr>
  <mc:AlternateContent xmlns:mc="http://schemas.openxmlformats.org/markup-compatibility/2006" xmlns:p14="http://schemas.microsoft.com/office/powerpoint/2010/main">
    <mc:Choice Requires="p14">
      <p:transition spd="slow" p14:dur="2000" advTm="52586"/>
    </mc:Choice>
    <mc:Fallback xmlns="">
      <p:transition spd="slow" advTm="52586"/>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bwMode="auto">
          <a:xfrm>
            <a:off x="269499" y="306631"/>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1" fontAlgn="base">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4572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9144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13716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18288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marR="0" lvl="0" indent="0" fontAlgn="base">
              <a:lnSpc>
                <a:spcPct val="100000"/>
              </a:lnSpc>
              <a:spcAft>
                <a:spcPct val="0"/>
              </a:spcAft>
              <a:buClrTx/>
              <a:buSzTx/>
              <a:tabLst/>
              <a:defRPr/>
            </a:pPr>
            <a:r>
              <a:rPr lang="ar-SA" altLang="en-US" dirty="0">
                <a:ln w="0"/>
                <a:solidFill>
                  <a:schemeClr val="tx1"/>
                </a:solidFill>
                <a:effectLst>
                  <a:outerShdw blurRad="38100" dist="19050" dir="2700000" algn="tl" rotWithShape="0">
                    <a:schemeClr val="dk1">
                      <a:alpha val="40000"/>
                    </a:schemeClr>
                  </a:outerShdw>
                </a:effectLst>
                <a:latin typeface="Microsoft Uighur" panose="02000000000000000000" pitchFamily="2" charset="-78"/>
                <a:cs typeface="Microsoft Uighur" panose="02000000000000000000" pitchFamily="2" charset="-78"/>
              </a:rPr>
              <a:t>تطور مصطلح ( تكنولوجيا التعليم)</a:t>
            </a:r>
            <a:endParaRPr lang="en-US" altLang="en-US" dirty="0">
              <a:ln w="0"/>
              <a:solidFill>
                <a:schemeClr val="tx1"/>
              </a:solidFill>
              <a:effectLst>
                <a:outerShdw blurRad="38100" dist="19050" dir="2700000" algn="tl" rotWithShape="0">
                  <a:schemeClr val="dk1">
                    <a:alpha val="40000"/>
                  </a:schemeClr>
                </a:outerShdw>
              </a:effectLst>
              <a:latin typeface="Microsoft Uighur" panose="02000000000000000000" pitchFamily="2" charset="-78"/>
              <a:cs typeface="Microsoft Uighur" panose="02000000000000000000" pitchFamily="2" charset="-78"/>
            </a:endParaRPr>
          </a:p>
        </p:txBody>
      </p:sp>
      <p:sp>
        <p:nvSpPr>
          <p:cNvPr id="4" name="Rectangle 3"/>
          <p:cNvSpPr/>
          <p:nvPr/>
        </p:nvSpPr>
        <p:spPr>
          <a:xfrm>
            <a:off x="925254" y="1490203"/>
            <a:ext cx="7293491" cy="1366528"/>
          </a:xfrm>
          <a:prstGeom prst="rect">
            <a:avLst/>
          </a:prstGeom>
          <a:ln/>
        </p:spPr>
        <p:style>
          <a:lnRef idx="0">
            <a:schemeClr val="accent3"/>
          </a:lnRef>
          <a:fillRef idx="3">
            <a:schemeClr val="accent3"/>
          </a:fillRef>
          <a:effectRef idx="3">
            <a:schemeClr val="accent3"/>
          </a:effectRef>
          <a:fontRef idx="minor">
            <a:schemeClr val="lt1"/>
          </a:fontRef>
        </p:style>
        <p:txBody>
          <a:bodyPr wrap="square" anchor="t">
            <a:spAutoFit/>
          </a:bodyPr>
          <a:lstStyle/>
          <a:p>
            <a:pPr marL="800100" lvl="1" indent="-342900" algn="ctr" fontAlgn="base">
              <a:spcBef>
                <a:spcPct val="20000"/>
              </a:spcBef>
              <a:spcAft>
                <a:spcPct val="0"/>
              </a:spcAft>
              <a:buClr>
                <a:srgbClr val="00CCFF"/>
              </a:buClr>
              <a:buSzPct val="65000"/>
            </a:pPr>
            <a:endParaRPr lang="ar-SA" altLang="en-US" b="1" dirty="0">
              <a:solidFill>
                <a:srgbClr val="F15A26"/>
              </a:solidFill>
              <a:latin typeface="Microsoft Uighur" panose="02000000000000000000" pitchFamily="2" charset="-78"/>
              <a:ea typeface="+mj-ea"/>
              <a:cs typeface="Microsoft Uighur" panose="02000000000000000000" pitchFamily="2" charset="-78"/>
            </a:endParaRPr>
          </a:p>
          <a:p>
            <a:pPr marL="800100" lvl="1" indent="-342900" algn="ctr" fontAlgn="base">
              <a:spcBef>
                <a:spcPct val="20000"/>
              </a:spcBef>
              <a:spcAft>
                <a:spcPct val="0"/>
              </a:spcAft>
              <a:buClr>
                <a:srgbClr val="00CCFF"/>
              </a:buClr>
              <a:buSzPct val="65000"/>
            </a:pPr>
            <a:r>
              <a:rPr lang="ar-SA" altLang="en-US" sz="3600" dirty="0">
                <a:ln w="0"/>
                <a:solidFill>
                  <a:schemeClr val="tx1"/>
                </a:solidFill>
                <a:effectLst>
                  <a:outerShdw blurRad="38100" dist="19050" dir="2700000" algn="tl" rotWithShape="0">
                    <a:schemeClr val="dk1">
                      <a:alpha val="40000"/>
                    </a:schemeClr>
                  </a:outerShdw>
                </a:effectLst>
                <a:latin typeface="Microsoft Uighur" panose="02000000000000000000" pitchFamily="2" charset="-78"/>
                <a:ea typeface="+mj-ea"/>
                <a:cs typeface="Microsoft Uighur" panose="02000000000000000000" pitchFamily="2" charset="-78"/>
              </a:rPr>
              <a:t>من الوسائل إلى تكنولوجيا التعليم</a:t>
            </a:r>
          </a:p>
          <a:p>
            <a:pPr marL="342900" lvl="0" indent="-342900" algn="ctr" fontAlgn="base">
              <a:spcBef>
                <a:spcPct val="20000"/>
              </a:spcBef>
              <a:spcAft>
                <a:spcPct val="0"/>
              </a:spcAft>
              <a:buClr>
                <a:srgbClr val="00CCFF"/>
              </a:buClr>
              <a:buSzPct val="65000"/>
            </a:pPr>
            <a:endParaRPr lang="en-US" altLang="en-US" dirty="0">
              <a:solidFill>
                <a:srgbClr val="FFFFFF"/>
              </a:solidFill>
              <a:effectLst>
                <a:outerShdw blurRad="38100" dist="38100" dir="2700000" algn="tl">
                  <a:srgbClr val="000000"/>
                </a:outerShdw>
              </a:effectLst>
              <a:latin typeface="Tahoma"/>
              <a:cs typeface="Arial"/>
            </a:endParaRPr>
          </a:p>
        </p:txBody>
      </p:sp>
      <p:cxnSp>
        <p:nvCxnSpPr>
          <p:cNvPr id="5" name="رابط مستقيم 4">
            <a:extLst>
              <a:ext uri="{FF2B5EF4-FFF2-40B4-BE49-F238E27FC236}">
                <a16:creationId xmlns:a16="http://schemas.microsoft.com/office/drawing/2014/main" id="{D1644EDD-D680-4ACB-971C-8CB122F6700E}"/>
              </a:ext>
            </a:extLst>
          </p:cNvPr>
          <p:cNvCxnSpPr>
            <a:cxnSpLocks/>
          </p:cNvCxnSpPr>
          <p:nvPr/>
        </p:nvCxnSpPr>
        <p:spPr>
          <a:xfrm>
            <a:off x="4427984" y="2905804"/>
            <a:ext cx="0" cy="523196"/>
          </a:xfrm>
          <a:prstGeom prst="line">
            <a:avLst/>
          </a:prstGeom>
        </p:spPr>
        <p:style>
          <a:lnRef idx="2">
            <a:schemeClr val="accent3"/>
          </a:lnRef>
          <a:fillRef idx="0">
            <a:schemeClr val="accent3"/>
          </a:fillRef>
          <a:effectRef idx="1">
            <a:schemeClr val="accent3"/>
          </a:effectRef>
          <a:fontRef idx="minor">
            <a:schemeClr val="tx1"/>
          </a:fontRef>
        </p:style>
      </p:cxnSp>
      <p:cxnSp>
        <p:nvCxnSpPr>
          <p:cNvPr id="12" name="رابط مستقيم 11">
            <a:extLst>
              <a:ext uri="{FF2B5EF4-FFF2-40B4-BE49-F238E27FC236}">
                <a16:creationId xmlns:a16="http://schemas.microsoft.com/office/drawing/2014/main" id="{374F3FB9-9355-45EC-BA88-B206853C8C3D}"/>
              </a:ext>
            </a:extLst>
          </p:cNvPr>
          <p:cNvCxnSpPr>
            <a:cxnSpLocks/>
          </p:cNvCxnSpPr>
          <p:nvPr/>
        </p:nvCxnSpPr>
        <p:spPr>
          <a:xfrm>
            <a:off x="925254" y="3429000"/>
            <a:ext cx="7175138" cy="0"/>
          </a:xfrm>
          <a:prstGeom prst="line">
            <a:avLst/>
          </a:prstGeom>
        </p:spPr>
        <p:style>
          <a:lnRef idx="2">
            <a:schemeClr val="accent3"/>
          </a:lnRef>
          <a:fillRef idx="0">
            <a:schemeClr val="accent3"/>
          </a:fillRef>
          <a:effectRef idx="1">
            <a:schemeClr val="accent3"/>
          </a:effectRef>
          <a:fontRef idx="minor">
            <a:schemeClr val="tx1"/>
          </a:fontRef>
        </p:style>
      </p:cxnSp>
      <p:pic>
        <p:nvPicPr>
          <p:cNvPr id="25" name="صورة 24">
            <a:extLst>
              <a:ext uri="{FF2B5EF4-FFF2-40B4-BE49-F238E27FC236}">
                <a16:creationId xmlns:a16="http://schemas.microsoft.com/office/drawing/2014/main" id="{2E11E10F-ACF3-4932-B624-A9A8511D48F0}"/>
              </a:ext>
            </a:extLst>
          </p:cNvPr>
          <p:cNvPicPr>
            <a:picLocks noChangeAspect="1"/>
          </p:cNvPicPr>
          <p:nvPr/>
        </p:nvPicPr>
        <p:blipFill>
          <a:blip r:embed="rId2"/>
          <a:stretch>
            <a:fillRect/>
          </a:stretch>
        </p:blipFill>
        <p:spPr>
          <a:xfrm>
            <a:off x="3059913" y="3404500"/>
            <a:ext cx="387788" cy="1292662"/>
          </a:xfrm>
          <a:prstGeom prst="rect">
            <a:avLst/>
          </a:prstGeom>
          <a:ln w="9525">
            <a:noFill/>
          </a:ln>
        </p:spPr>
      </p:pic>
      <p:pic>
        <p:nvPicPr>
          <p:cNvPr id="35" name="صورة 34">
            <a:extLst>
              <a:ext uri="{FF2B5EF4-FFF2-40B4-BE49-F238E27FC236}">
                <a16:creationId xmlns:a16="http://schemas.microsoft.com/office/drawing/2014/main" id="{A88DF02D-D959-44A0-957B-C2208D826764}"/>
              </a:ext>
            </a:extLst>
          </p:cNvPr>
          <p:cNvPicPr>
            <a:picLocks noChangeAspect="1"/>
          </p:cNvPicPr>
          <p:nvPr/>
        </p:nvPicPr>
        <p:blipFill>
          <a:blip r:embed="rId3"/>
          <a:stretch>
            <a:fillRect/>
          </a:stretch>
        </p:blipFill>
        <p:spPr>
          <a:xfrm>
            <a:off x="712792" y="3389357"/>
            <a:ext cx="412124" cy="1371600"/>
          </a:xfrm>
          <a:prstGeom prst="rect">
            <a:avLst/>
          </a:prstGeom>
        </p:spPr>
      </p:pic>
      <p:pic>
        <p:nvPicPr>
          <p:cNvPr id="37" name="صورة 36">
            <a:extLst>
              <a:ext uri="{FF2B5EF4-FFF2-40B4-BE49-F238E27FC236}">
                <a16:creationId xmlns:a16="http://schemas.microsoft.com/office/drawing/2014/main" id="{D5CF9485-A587-4E88-AE5E-9F1C917E0FA0}"/>
              </a:ext>
            </a:extLst>
          </p:cNvPr>
          <p:cNvPicPr>
            <a:picLocks noChangeAspect="1"/>
          </p:cNvPicPr>
          <p:nvPr/>
        </p:nvPicPr>
        <p:blipFill>
          <a:blip r:embed="rId3"/>
          <a:stretch>
            <a:fillRect/>
          </a:stretch>
        </p:blipFill>
        <p:spPr>
          <a:xfrm>
            <a:off x="5501212" y="3441250"/>
            <a:ext cx="390178" cy="1298561"/>
          </a:xfrm>
          <a:prstGeom prst="rect">
            <a:avLst/>
          </a:prstGeom>
        </p:spPr>
      </p:pic>
      <p:pic>
        <p:nvPicPr>
          <p:cNvPr id="39" name="صورة 38">
            <a:extLst>
              <a:ext uri="{FF2B5EF4-FFF2-40B4-BE49-F238E27FC236}">
                <a16:creationId xmlns:a16="http://schemas.microsoft.com/office/drawing/2014/main" id="{3A13769F-86B9-4586-A3E4-96019BF8C13D}"/>
              </a:ext>
            </a:extLst>
          </p:cNvPr>
          <p:cNvPicPr>
            <a:picLocks noChangeAspect="1"/>
          </p:cNvPicPr>
          <p:nvPr/>
        </p:nvPicPr>
        <p:blipFill>
          <a:blip r:embed="rId3"/>
          <a:stretch>
            <a:fillRect/>
          </a:stretch>
        </p:blipFill>
        <p:spPr>
          <a:xfrm>
            <a:off x="7890181" y="3404500"/>
            <a:ext cx="390178" cy="1298561"/>
          </a:xfrm>
          <a:prstGeom prst="rect">
            <a:avLst/>
          </a:prstGeom>
        </p:spPr>
      </p:pic>
      <p:pic>
        <p:nvPicPr>
          <p:cNvPr id="44" name="صورة 43">
            <a:extLst>
              <a:ext uri="{FF2B5EF4-FFF2-40B4-BE49-F238E27FC236}">
                <a16:creationId xmlns:a16="http://schemas.microsoft.com/office/drawing/2014/main" id="{BC9F5AD9-288F-4055-9064-352E6593F004}"/>
              </a:ext>
            </a:extLst>
          </p:cNvPr>
          <p:cNvPicPr>
            <a:picLocks noChangeAspect="1"/>
          </p:cNvPicPr>
          <p:nvPr/>
        </p:nvPicPr>
        <p:blipFill>
          <a:blip r:embed="rId4"/>
          <a:stretch>
            <a:fillRect/>
          </a:stretch>
        </p:blipFill>
        <p:spPr>
          <a:xfrm>
            <a:off x="4752419" y="4619750"/>
            <a:ext cx="1810196" cy="1182727"/>
          </a:xfrm>
          <a:prstGeom prst="rect">
            <a:avLst/>
          </a:prstGeom>
        </p:spPr>
        <p:style>
          <a:lnRef idx="0">
            <a:schemeClr val="accent3"/>
          </a:lnRef>
          <a:fillRef idx="3">
            <a:schemeClr val="accent3"/>
          </a:fillRef>
          <a:effectRef idx="3">
            <a:schemeClr val="accent3"/>
          </a:effectRef>
          <a:fontRef idx="minor">
            <a:schemeClr val="lt1"/>
          </a:fontRef>
        </p:style>
      </p:pic>
      <p:pic>
        <p:nvPicPr>
          <p:cNvPr id="46" name="صورة 45">
            <a:extLst>
              <a:ext uri="{FF2B5EF4-FFF2-40B4-BE49-F238E27FC236}">
                <a16:creationId xmlns:a16="http://schemas.microsoft.com/office/drawing/2014/main" id="{10AF5957-4C21-4276-AFD2-30751760CA75}"/>
              </a:ext>
            </a:extLst>
          </p:cNvPr>
          <p:cNvPicPr>
            <a:picLocks noChangeAspect="1"/>
          </p:cNvPicPr>
          <p:nvPr/>
        </p:nvPicPr>
        <p:blipFill>
          <a:blip r:embed="rId4"/>
          <a:stretch>
            <a:fillRect/>
          </a:stretch>
        </p:blipFill>
        <p:spPr>
          <a:xfrm>
            <a:off x="2526708" y="4610049"/>
            <a:ext cx="1762314" cy="1182727"/>
          </a:xfrm>
          <a:prstGeom prst="rect">
            <a:avLst/>
          </a:prstGeom>
        </p:spPr>
        <p:style>
          <a:lnRef idx="0">
            <a:schemeClr val="accent3"/>
          </a:lnRef>
          <a:fillRef idx="3">
            <a:schemeClr val="accent3"/>
          </a:fillRef>
          <a:effectRef idx="3">
            <a:schemeClr val="accent3"/>
          </a:effectRef>
          <a:fontRef idx="minor">
            <a:schemeClr val="lt1"/>
          </a:fontRef>
        </p:style>
      </p:pic>
      <p:pic>
        <p:nvPicPr>
          <p:cNvPr id="48" name="صورة 47">
            <a:extLst>
              <a:ext uri="{FF2B5EF4-FFF2-40B4-BE49-F238E27FC236}">
                <a16:creationId xmlns:a16="http://schemas.microsoft.com/office/drawing/2014/main" id="{58FFEC57-1798-42F9-8648-334EA7FB14BB}"/>
              </a:ext>
            </a:extLst>
          </p:cNvPr>
          <p:cNvPicPr>
            <a:picLocks noChangeAspect="1"/>
          </p:cNvPicPr>
          <p:nvPr/>
        </p:nvPicPr>
        <p:blipFill>
          <a:blip r:embed="rId4"/>
          <a:stretch>
            <a:fillRect/>
          </a:stretch>
        </p:blipFill>
        <p:spPr>
          <a:xfrm>
            <a:off x="254620" y="4619750"/>
            <a:ext cx="1963971" cy="1182727"/>
          </a:xfrm>
          <a:prstGeom prst="rect">
            <a:avLst/>
          </a:prstGeom>
        </p:spPr>
        <p:style>
          <a:lnRef idx="0">
            <a:schemeClr val="accent3"/>
          </a:lnRef>
          <a:fillRef idx="3">
            <a:schemeClr val="accent3"/>
          </a:fillRef>
          <a:effectRef idx="3">
            <a:schemeClr val="accent3"/>
          </a:effectRef>
          <a:fontRef idx="minor">
            <a:schemeClr val="lt1"/>
          </a:fontRef>
        </p:style>
      </p:pic>
      <p:sp>
        <p:nvSpPr>
          <p:cNvPr id="54" name="مربع نص 53">
            <a:extLst>
              <a:ext uri="{FF2B5EF4-FFF2-40B4-BE49-F238E27FC236}">
                <a16:creationId xmlns:a16="http://schemas.microsoft.com/office/drawing/2014/main" id="{4394DCAA-8DE0-4FA6-9ACC-1A53B47AA0EA}"/>
              </a:ext>
            </a:extLst>
          </p:cNvPr>
          <p:cNvSpPr txBox="1"/>
          <p:nvPr/>
        </p:nvSpPr>
        <p:spPr>
          <a:xfrm>
            <a:off x="2535377" y="4736805"/>
            <a:ext cx="1762314" cy="830997"/>
          </a:xfrm>
          <a:prstGeom prst="rect">
            <a:avLst/>
          </a:prstGeom>
          <a:noFill/>
        </p:spPr>
        <p:txBody>
          <a:bodyPr wrap="square">
            <a:spAutoFit/>
          </a:bodyPr>
          <a:lstStyle/>
          <a:p>
            <a:pPr algn="ctr" eaLnBrk="1" hangingPunct="1">
              <a:spcBef>
                <a:spcPct val="50000"/>
              </a:spcBef>
            </a:pPr>
            <a:r>
              <a:rPr lang="ar-SA" altLang="en-US" sz="2400" b="1" dirty="0">
                <a:latin typeface="Tahoma" panose="020B0604030504040204" pitchFamily="34" charset="0"/>
                <a:cs typeface="Akhbar MT" pitchFamily="2" charset="-78"/>
              </a:rPr>
              <a:t>وسائل الاتصال التربوي</a:t>
            </a:r>
            <a:endParaRPr lang="en-US" altLang="en-US" sz="2400" b="1" dirty="0">
              <a:latin typeface="Tahoma" panose="020B0604030504040204" pitchFamily="34" charset="0"/>
              <a:cs typeface="Akhbar MT" pitchFamily="2" charset="-78"/>
            </a:endParaRPr>
          </a:p>
        </p:txBody>
      </p:sp>
      <p:sp>
        <p:nvSpPr>
          <p:cNvPr id="58" name="مربع نص 57">
            <a:extLst>
              <a:ext uri="{FF2B5EF4-FFF2-40B4-BE49-F238E27FC236}">
                <a16:creationId xmlns:a16="http://schemas.microsoft.com/office/drawing/2014/main" id="{647DA41A-A968-490D-A989-4113B29017AF}"/>
              </a:ext>
            </a:extLst>
          </p:cNvPr>
          <p:cNvSpPr txBox="1"/>
          <p:nvPr/>
        </p:nvSpPr>
        <p:spPr>
          <a:xfrm>
            <a:off x="4955693" y="4921470"/>
            <a:ext cx="1403648" cy="461665"/>
          </a:xfrm>
          <a:prstGeom prst="rect">
            <a:avLst/>
          </a:prstGeom>
          <a:noFill/>
        </p:spPr>
        <p:txBody>
          <a:bodyPr wrap="square">
            <a:spAutoFit/>
          </a:bodyPr>
          <a:lstStyle/>
          <a:p>
            <a:pPr algn="ctr" rtl="0" fontAlgn="base">
              <a:spcBef>
                <a:spcPct val="50000"/>
              </a:spcBef>
              <a:spcAft>
                <a:spcPct val="0"/>
              </a:spcAft>
              <a:defRPr/>
            </a:pPr>
            <a:r>
              <a:rPr lang="ar-SA" altLang="en-US" sz="2400" b="1" dirty="0">
                <a:latin typeface="Tahoma" panose="020B0604030504040204" pitchFamily="34" charset="0"/>
                <a:cs typeface="Akhbar MT" pitchFamily="2" charset="-78"/>
              </a:rPr>
              <a:t>الوسائل المعينة</a:t>
            </a:r>
            <a:endParaRPr lang="en-US" altLang="en-US" sz="2400" b="1" dirty="0">
              <a:latin typeface="Tahoma" panose="020B0604030504040204" pitchFamily="34" charset="0"/>
              <a:cs typeface="Akhbar MT" pitchFamily="2" charset="-78"/>
            </a:endParaRPr>
          </a:p>
        </p:txBody>
      </p:sp>
      <p:sp>
        <p:nvSpPr>
          <p:cNvPr id="60" name="مربع نص 59">
            <a:extLst>
              <a:ext uri="{FF2B5EF4-FFF2-40B4-BE49-F238E27FC236}">
                <a16:creationId xmlns:a16="http://schemas.microsoft.com/office/drawing/2014/main" id="{1EDD9245-8B68-4175-907D-454C131FDDFA}"/>
              </a:ext>
            </a:extLst>
          </p:cNvPr>
          <p:cNvSpPr txBox="1"/>
          <p:nvPr/>
        </p:nvSpPr>
        <p:spPr>
          <a:xfrm>
            <a:off x="307792" y="4920614"/>
            <a:ext cx="1755519" cy="461665"/>
          </a:xfrm>
          <a:prstGeom prst="rect">
            <a:avLst/>
          </a:prstGeom>
          <a:noFill/>
        </p:spPr>
        <p:txBody>
          <a:bodyPr wrap="square">
            <a:spAutoFit/>
          </a:bodyPr>
          <a:lstStyle/>
          <a:p>
            <a:pPr eaLnBrk="1" hangingPunct="1">
              <a:spcBef>
                <a:spcPct val="50000"/>
              </a:spcBef>
            </a:pPr>
            <a:r>
              <a:rPr lang="ar-SA" altLang="en-US" sz="2400" b="1" dirty="0">
                <a:latin typeface="Tahoma" panose="020B0604030504040204" pitchFamily="34" charset="0"/>
                <a:cs typeface="Akhbar MT" pitchFamily="2" charset="-78"/>
              </a:rPr>
              <a:t>تكنولوجيا التعليم</a:t>
            </a:r>
            <a:endParaRPr lang="en-US" altLang="en-US" sz="2400" b="1" dirty="0">
              <a:latin typeface="Tahoma" panose="020B0604030504040204" pitchFamily="34" charset="0"/>
              <a:cs typeface="Akhbar MT" pitchFamily="2" charset="-78"/>
            </a:endParaRPr>
          </a:p>
        </p:txBody>
      </p:sp>
      <p:pic>
        <p:nvPicPr>
          <p:cNvPr id="62" name="صورة 61">
            <a:extLst>
              <a:ext uri="{FF2B5EF4-FFF2-40B4-BE49-F238E27FC236}">
                <a16:creationId xmlns:a16="http://schemas.microsoft.com/office/drawing/2014/main" id="{D5CC840A-5554-4381-AC14-0305DDE6D57C}"/>
              </a:ext>
            </a:extLst>
          </p:cNvPr>
          <p:cNvPicPr>
            <a:picLocks noChangeAspect="1"/>
          </p:cNvPicPr>
          <p:nvPr/>
        </p:nvPicPr>
        <p:blipFill>
          <a:blip r:embed="rId5"/>
          <a:stretch>
            <a:fillRect/>
          </a:stretch>
        </p:blipFill>
        <p:spPr>
          <a:xfrm>
            <a:off x="7026012" y="4597281"/>
            <a:ext cx="1920406" cy="1292464"/>
          </a:xfrm>
          <a:prstGeom prst="rect">
            <a:avLst/>
          </a:prstGeom>
        </p:spPr>
      </p:pic>
      <p:sp>
        <p:nvSpPr>
          <p:cNvPr id="64" name="مربع نص 63">
            <a:extLst>
              <a:ext uri="{FF2B5EF4-FFF2-40B4-BE49-F238E27FC236}">
                <a16:creationId xmlns:a16="http://schemas.microsoft.com/office/drawing/2014/main" id="{DDC9BA28-41C0-4FE2-8731-5DEE13B72414}"/>
              </a:ext>
            </a:extLst>
          </p:cNvPr>
          <p:cNvSpPr txBox="1"/>
          <p:nvPr/>
        </p:nvSpPr>
        <p:spPr>
          <a:xfrm>
            <a:off x="7098516" y="4828014"/>
            <a:ext cx="1689750" cy="830997"/>
          </a:xfrm>
          <a:prstGeom prst="rect">
            <a:avLst/>
          </a:prstGeom>
          <a:noFill/>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ar-SA" altLang="en-US" sz="2400" b="1" i="0" u="none" strike="noStrike" kern="1200" cap="none" spc="0" normalizeH="0" baseline="0" noProof="0" dirty="0">
                <a:ln>
                  <a:noFill/>
                </a:ln>
                <a:solidFill>
                  <a:prstClr val="black"/>
                </a:solidFill>
                <a:effectLst/>
                <a:uLnTx/>
                <a:uFillTx/>
                <a:latin typeface="Tahoma" panose="020B0604030504040204" pitchFamily="34" charset="0"/>
                <a:ea typeface="+mn-ea"/>
                <a:cs typeface="Akhbar MT" pitchFamily="2" charset="-78"/>
              </a:rPr>
              <a:t>الوسائل السمعية البصرية</a:t>
            </a:r>
            <a:endParaRPr kumimoji="0" lang="en-US" altLang="en-US" sz="2400" b="1" i="0" u="none" strike="noStrike" kern="1200" cap="none" spc="0" normalizeH="0" baseline="0" noProof="0" dirty="0">
              <a:ln>
                <a:noFill/>
              </a:ln>
              <a:solidFill>
                <a:prstClr val="black"/>
              </a:solidFill>
              <a:effectLst/>
              <a:uLnTx/>
              <a:uFillTx/>
              <a:latin typeface="Tahoma" panose="020B0604030504040204" pitchFamily="34" charset="0"/>
              <a:ea typeface="+mn-ea"/>
              <a:cs typeface="Akhbar MT" pitchFamily="2" charset="-78"/>
            </a:endParaRPr>
          </a:p>
        </p:txBody>
      </p:sp>
    </p:spTree>
    <p:extLst>
      <p:ext uri="{BB962C8B-B14F-4D97-AF65-F5344CB8AC3E}">
        <p14:creationId xmlns:p14="http://schemas.microsoft.com/office/powerpoint/2010/main" val="2723552814"/>
      </p:ext>
    </p:extLst>
  </p:cSld>
  <p:clrMapOvr>
    <a:masterClrMapping/>
  </p:clrMapOvr>
  <mc:AlternateContent xmlns:mc="http://schemas.openxmlformats.org/markup-compatibility/2006" xmlns:p14="http://schemas.microsoft.com/office/powerpoint/2010/main">
    <mc:Choice Requires="p14">
      <p:transition spd="slow" p14:dur="2000" advTm="182992"/>
    </mc:Choice>
    <mc:Fallback xmlns="">
      <p:transition spd="slow" advTm="182992"/>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83568" y="97971"/>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1" fontAlgn="base">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4572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9144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13716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18288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0"/>
              </a:spcBef>
              <a:spcAft>
                <a:spcPct val="0"/>
              </a:spcAft>
              <a:buClrTx/>
              <a:buSzTx/>
              <a:buFontTx/>
              <a:buNone/>
              <a:tabLst/>
              <a:defRPr/>
            </a:pPr>
            <a:r>
              <a:rPr lang="ar-SA" altLang="en-US" b="1" dirty="0">
                <a:solidFill>
                  <a:schemeClr val="accent3">
                    <a:lumMod val="50000"/>
                  </a:schemeClr>
                </a:solidFill>
                <a:effectLst/>
                <a:latin typeface="Microsoft Uighur" panose="02000000000000000000" pitchFamily="2" charset="-78"/>
                <a:cs typeface="Microsoft Uighur" panose="02000000000000000000" pitchFamily="2" charset="-78"/>
              </a:rPr>
              <a:t>ماهي أهمية تكنولوجيا التعليم في عمليتي التعلم والتعليم؟</a:t>
            </a:r>
            <a:endParaRPr lang="en-US" altLang="en-US" b="1" dirty="0">
              <a:solidFill>
                <a:schemeClr val="accent3">
                  <a:lumMod val="50000"/>
                </a:schemeClr>
              </a:solidFill>
              <a:effectLst/>
              <a:latin typeface="Microsoft Uighur" panose="02000000000000000000" pitchFamily="2" charset="-78"/>
              <a:cs typeface="Microsoft Uighur" panose="02000000000000000000" pitchFamily="2" charset="-78"/>
            </a:endParaRPr>
          </a:p>
        </p:txBody>
      </p:sp>
      <p:sp>
        <p:nvSpPr>
          <p:cNvPr id="5" name="Rectangle 3"/>
          <p:cNvSpPr txBox="1">
            <a:spLocks noChangeArrowheads="1"/>
          </p:cNvSpPr>
          <p:nvPr/>
        </p:nvSpPr>
        <p:spPr bwMode="auto">
          <a:xfrm>
            <a:off x="107504" y="1268760"/>
            <a:ext cx="8805664" cy="4915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r" rtl="1" fontAlgn="base">
              <a:spcBef>
                <a:spcPct val="20000"/>
              </a:spcBef>
              <a:spcAft>
                <a:spcPct val="0"/>
              </a:spcAft>
              <a:buClr>
                <a:schemeClr val="hlink"/>
              </a:buClr>
              <a:buSzPct val="65000"/>
              <a:buFont typeface="Wingdings" panose="05000000000000000000" pitchFamily="2" charset="2"/>
              <a:buChar char="n"/>
              <a:defRPr sz="3200" kern="1200">
                <a:solidFill>
                  <a:schemeClr val="tx1"/>
                </a:solidFill>
                <a:effectLst>
                  <a:outerShdw blurRad="38100" dist="38100" dir="2700000" algn="tl">
                    <a:srgbClr val="000000"/>
                  </a:outerShdw>
                </a:effectLst>
                <a:latin typeface="+mn-lt"/>
                <a:ea typeface="+mn-ea"/>
                <a:cs typeface="+mn-cs"/>
              </a:defRPr>
            </a:lvl1pPr>
            <a:lvl2pPr marL="742950" indent="-285750" algn="r" rtl="1" fontAlgn="base">
              <a:spcBef>
                <a:spcPct val="20000"/>
              </a:spcBef>
              <a:spcAft>
                <a:spcPct val="0"/>
              </a:spcAft>
              <a:buClr>
                <a:schemeClr val="folHlink"/>
              </a:buClr>
              <a:buSzPct val="65000"/>
              <a:buFont typeface="Wingdings" panose="05000000000000000000" pitchFamily="2" charset="2"/>
              <a:buChar char="n"/>
              <a:defRPr sz="2800" kern="1200">
                <a:solidFill>
                  <a:schemeClr val="tx1"/>
                </a:solidFill>
                <a:effectLst>
                  <a:outerShdw blurRad="38100" dist="38100" dir="2700000" algn="tl">
                    <a:srgbClr val="000000"/>
                  </a:outerShdw>
                </a:effectLst>
                <a:latin typeface="+mn-lt"/>
                <a:ea typeface="+mn-ea"/>
                <a:cs typeface="+mn-cs"/>
              </a:defRPr>
            </a:lvl2pPr>
            <a:lvl3pPr marL="1143000" indent="-228600" algn="r" rtl="1" fontAlgn="base">
              <a:spcBef>
                <a:spcPct val="20000"/>
              </a:spcBef>
              <a:spcAft>
                <a:spcPct val="0"/>
              </a:spcAft>
              <a:buClr>
                <a:schemeClr val="hlink"/>
              </a:buClr>
              <a:buSzPct val="65000"/>
              <a:buFont typeface="Wingdings" panose="05000000000000000000" pitchFamily="2" charset="2"/>
              <a:buChar char="n"/>
              <a:defRPr sz="2400" kern="1200">
                <a:solidFill>
                  <a:schemeClr val="tx1"/>
                </a:solidFill>
                <a:effectLst>
                  <a:outerShdw blurRad="38100" dist="38100" dir="2700000" algn="tl">
                    <a:srgbClr val="000000"/>
                  </a:outerShdw>
                </a:effectLst>
                <a:latin typeface="+mn-lt"/>
                <a:ea typeface="+mn-ea"/>
                <a:cs typeface="+mn-cs"/>
              </a:defRPr>
            </a:lvl3pPr>
            <a:lvl4pPr marL="1600200" indent="-228600" algn="r" rtl="1" fontAlgn="base">
              <a:spcBef>
                <a:spcPct val="20000"/>
              </a:spcBef>
              <a:spcAft>
                <a:spcPct val="0"/>
              </a:spcAft>
              <a:buClr>
                <a:schemeClr val="folHlink"/>
              </a:buClr>
              <a:buSzPct val="65000"/>
              <a:buFont typeface="Wingdings" panose="05000000000000000000" pitchFamily="2" charset="2"/>
              <a:buChar char="n"/>
              <a:defRPr sz="2000" kern="1200">
                <a:solidFill>
                  <a:schemeClr val="tx1"/>
                </a:solidFill>
                <a:effectLst>
                  <a:outerShdw blurRad="38100" dist="38100" dir="2700000" algn="tl">
                    <a:srgbClr val="000000"/>
                  </a:outerShdw>
                </a:effectLst>
                <a:latin typeface="+mn-lt"/>
                <a:ea typeface="+mn-ea"/>
                <a:cs typeface="+mn-cs"/>
              </a:defRPr>
            </a:lvl4pPr>
            <a:lvl5pPr marL="2057400" indent="-228600" algn="r" rtl="1" fontAlgn="base">
              <a:spcBef>
                <a:spcPct val="20000"/>
              </a:spcBef>
              <a:spcAft>
                <a:spcPct val="0"/>
              </a:spcAft>
              <a:buClr>
                <a:schemeClr val="hlink"/>
              </a:buClr>
              <a:buSzPct val="65000"/>
              <a:buFont typeface="Wingdings" panose="05000000000000000000" pitchFamily="2" charset="2"/>
              <a:buChar char="n"/>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09600" marR="0" lvl="0" indent="-609600" algn="r" defTabSz="914400" rtl="1" eaLnBrk="1" fontAlgn="base" latinLnBrk="0" hangingPunct="1">
              <a:lnSpc>
                <a:spcPct val="80000"/>
              </a:lnSpc>
              <a:spcBef>
                <a:spcPct val="20000"/>
              </a:spcBef>
              <a:spcAft>
                <a:spcPct val="0"/>
              </a:spcAft>
              <a:buClr>
                <a:srgbClr val="00CCFF"/>
              </a:buClr>
              <a:buSzPct val="65000"/>
              <a:buFont typeface="Wingdings" panose="05000000000000000000" pitchFamily="2" charset="2"/>
              <a:buNone/>
              <a:tabLst/>
              <a:defRPr/>
            </a:pPr>
            <a:r>
              <a:rPr lang="ar-SA" altLang="en-US" b="1" dirty="0">
                <a:solidFill>
                  <a:schemeClr val="accent6">
                    <a:lumMod val="75000"/>
                  </a:schemeClr>
                </a:solidFill>
                <a:effectLst/>
                <a:latin typeface="Microsoft Uighur" panose="02000000000000000000" pitchFamily="2" charset="-78"/>
                <a:ea typeface="+mj-ea"/>
                <a:cs typeface="Microsoft Uighur" panose="02000000000000000000" pitchFamily="2" charset="-78"/>
              </a:rPr>
              <a:t>تحسين نوعية التعليم وزيادة فاعليتة وذلك عن طريق:</a:t>
            </a:r>
          </a:p>
          <a:p>
            <a:pPr marL="609600" marR="0" lvl="0" indent="-609600" algn="r" defTabSz="914400" rtl="1" eaLnBrk="1" fontAlgn="base" latinLnBrk="0" hangingPunct="1">
              <a:lnSpc>
                <a:spcPct val="80000"/>
              </a:lnSpc>
              <a:spcBef>
                <a:spcPct val="20000"/>
              </a:spcBef>
              <a:spcAft>
                <a:spcPct val="0"/>
              </a:spcAft>
              <a:buClr>
                <a:srgbClr val="00CCFF"/>
              </a:buClr>
              <a:buSzPct val="65000"/>
              <a:buFont typeface="Wingdings" panose="05000000000000000000" pitchFamily="2" charset="2"/>
              <a:buNone/>
              <a:tabLst/>
              <a:defRPr/>
            </a:pPr>
            <a:endParaRPr lang="ar-SA" altLang="en-US" dirty="0">
              <a:solidFill>
                <a:prstClr val="black"/>
              </a:solidFill>
              <a:effectLst/>
              <a:latin typeface="Microsoft Uighur" panose="02000000000000000000" pitchFamily="2" charset="-78"/>
              <a:ea typeface="+mj-ea"/>
              <a:cs typeface="Microsoft Uighur" panose="02000000000000000000" pitchFamily="2" charset="-78"/>
            </a:endParaRPr>
          </a:p>
          <a:p>
            <a:pPr>
              <a:lnSpc>
                <a:spcPct val="80000"/>
              </a:lnSpc>
              <a:buClr>
                <a:srgbClr val="000000"/>
              </a:buClr>
              <a:buFont typeface="Wingdings" panose="05000000000000000000" pitchFamily="2" charset="2"/>
              <a:buChar char="v"/>
            </a:pPr>
            <a:r>
              <a:rPr lang="ar-SA"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rPr>
              <a:t>حل مشكلات ازدحام الفصول وقاعات المحاضرات.</a:t>
            </a:r>
          </a:p>
          <a:p>
            <a:pPr>
              <a:lnSpc>
                <a:spcPct val="80000"/>
              </a:lnSpc>
              <a:buClr>
                <a:srgbClr val="000000"/>
              </a:buClr>
              <a:buFont typeface="Wingdings" panose="05000000000000000000" pitchFamily="2" charset="2"/>
              <a:buChar char="v"/>
            </a:pPr>
            <a:r>
              <a:rPr lang="ar-SA"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rPr>
              <a:t>مواجهة النقص الحاصل في عدد أعضاء هيئة التدريس المؤهلين علميا وتربويا.</a:t>
            </a:r>
          </a:p>
          <a:p>
            <a:pPr>
              <a:lnSpc>
                <a:spcPct val="80000"/>
              </a:lnSpc>
              <a:buClr>
                <a:srgbClr val="000000"/>
              </a:buClr>
              <a:buFont typeface="Wingdings" panose="05000000000000000000" pitchFamily="2" charset="2"/>
              <a:buChar char="v"/>
            </a:pPr>
            <a:r>
              <a:rPr lang="ar-SA"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rPr>
              <a:t>مراعاة الفروق الفردية القائمة بين الطلبة في مختلف الفصول.</a:t>
            </a:r>
          </a:p>
          <a:p>
            <a:pPr>
              <a:lnSpc>
                <a:spcPct val="80000"/>
              </a:lnSpc>
              <a:buClr>
                <a:srgbClr val="000000"/>
              </a:buClr>
              <a:buFont typeface="Wingdings" panose="05000000000000000000" pitchFamily="2" charset="2"/>
              <a:buChar char="v"/>
            </a:pPr>
            <a:r>
              <a:rPr lang="ar-SA"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rPr>
              <a:t>مكافحة الأمية التي تقف عائقا في سبيل التنمية في مختلف مجالاتها.</a:t>
            </a:r>
          </a:p>
          <a:p>
            <a:pPr>
              <a:lnSpc>
                <a:spcPct val="80000"/>
              </a:lnSpc>
              <a:buClr>
                <a:srgbClr val="000000"/>
              </a:buClr>
              <a:buFont typeface="Wingdings" panose="05000000000000000000" pitchFamily="2" charset="2"/>
              <a:buChar char="v"/>
            </a:pPr>
            <a:r>
              <a:rPr lang="ar-SA"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rPr>
              <a:t>تدريب المعلمين في مجالات اعداد الأهداف والمواد التعليمية وطرائق التعليم المناسبة.</a:t>
            </a:r>
          </a:p>
          <a:p>
            <a:pPr>
              <a:lnSpc>
                <a:spcPct val="80000"/>
              </a:lnSpc>
              <a:buClr>
                <a:srgbClr val="000000"/>
              </a:buClr>
              <a:buFont typeface="Wingdings" panose="05000000000000000000" pitchFamily="2" charset="2"/>
              <a:buChar char="v"/>
            </a:pPr>
            <a:r>
              <a:rPr lang="ar-SA"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rPr>
              <a:t>مواكبة النظرة التربوية الحديثة التي تعتبر المتعلم محور العملية التعليمية وتسعى الى تنميته من مختلف جوانبه المعرفية والوجدانية والخلقية والاجتماعية.</a:t>
            </a:r>
            <a:endParaRPr lang="en-US"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endParaRPr>
          </a:p>
        </p:txBody>
      </p:sp>
    </p:spTree>
    <p:extLst>
      <p:ext uri="{BB962C8B-B14F-4D97-AF65-F5344CB8AC3E}">
        <p14:creationId xmlns:p14="http://schemas.microsoft.com/office/powerpoint/2010/main" val="1976877657"/>
      </p:ext>
    </p:extLst>
  </p:cSld>
  <p:clrMapOvr>
    <a:masterClrMapping/>
  </p:clrMapOvr>
  <mc:AlternateContent xmlns:mc="http://schemas.openxmlformats.org/markup-compatibility/2006" xmlns:p14="http://schemas.microsoft.com/office/powerpoint/2010/main">
    <mc:Choice Requires="p14">
      <p:transition spd="slow" p14:dur="2000" advTm="335049"/>
    </mc:Choice>
    <mc:Fallback xmlns="">
      <p:transition spd="slow" advTm="335049"/>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457200" y="3810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1" fontAlgn="base">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4572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9144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13716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18288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0"/>
              </a:spcBef>
              <a:spcAft>
                <a:spcPct val="0"/>
              </a:spcAft>
              <a:buClrTx/>
              <a:buSzTx/>
              <a:buFontTx/>
              <a:buNone/>
              <a:tabLst/>
              <a:defRPr/>
            </a:pPr>
            <a:r>
              <a:rPr lang="ar-SA" altLang="en-US" b="1" dirty="0">
                <a:solidFill>
                  <a:schemeClr val="accent3">
                    <a:lumMod val="50000"/>
                  </a:schemeClr>
                </a:solidFill>
                <a:effectLst/>
                <a:latin typeface="Microsoft Uighur" panose="02000000000000000000" pitchFamily="2" charset="-78"/>
                <a:cs typeface="Microsoft Uighur" panose="02000000000000000000" pitchFamily="2" charset="-78"/>
              </a:rPr>
              <a:t>أثر تكنولوجيا التعليم على العملية التعليمية التعلمية</a:t>
            </a:r>
            <a:endParaRPr lang="en-US" altLang="en-US" b="1" dirty="0">
              <a:solidFill>
                <a:schemeClr val="accent3">
                  <a:lumMod val="50000"/>
                </a:schemeClr>
              </a:solidFill>
              <a:effectLst/>
              <a:latin typeface="Microsoft Uighur" panose="02000000000000000000" pitchFamily="2" charset="-78"/>
              <a:cs typeface="Microsoft Uighur" panose="02000000000000000000" pitchFamily="2" charset="-78"/>
            </a:endParaRPr>
          </a:p>
        </p:txBody>
      </p:sp>
      <p:sp>
        <p:nvSpPr>
          <p:cNvPr id="6" name="Rectangle 3"/>
          <p:cNvSpPr txBox="1">
            <a:spLocks noChangeArrowheads="1"/>
          </p:cNvSpPr>
          <p:nvPr/>
        </p:nvSpPr>
        <p:spPr bwMode="auto">
          <a:xfrm>
            <a:off x="323528" y="1628800"/>
            <a:ext cx="8363272"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r" rtl="1" fontAlgn="base">
              <a:spcBef>
                <a:spcPct val="20000"/>
              </a:spcBef>
              <a:spcAft>
                <a:spcPct val="0"/>
              </a:spcAft>
              <a:buClr>
                <a:schemeClr val="hlink"/>
              </a:buClr>
              <a:buSzPct val="65000"/>
              <a:buFont typeface="Wingdings" panose="05000000000000000000" pitchFamily="2" charset="2"/>
              <a:buChar char="n"/>
              <a:defRPr sz="3200" kern="1200">
                <a:solidFill>
                  <a:schemeClr val="tx1"/>
                </a:solidFill>
                <a:effectLst>
                  <a:outerShdw blurRad="38100" dist="38100" dir="2700000" algn="tl">
                    <a:srgbClr val="000000"/>
                  </a:outerShdw>
                </a:effectLst>
                <a:latin typeface="+mn-lt"/>
                <a:ea typeface="+mn-ea"/>
                <a:cs typeface="+mn-cs"/>
              </a:defRPr>
            </a:lvl1pPr>
            <a:lvl2pPr marL="742950" indent="-285750" algn="r" rtl="1" fontAlgn="base">
              <a:spcBef>
                <a:spcPct val="20000"/>
              </a:spcBef>
              <a:spcAft>
                <a:spcPct val="0"/>
              </a:spcAft>
              <a:buClr>
                <a:schemeClr val="folHlink"/>
              </a:buClr>
              <a:buSzPct val="65000"/>
              <a:buFont typeface="Wingdings" panose="05000000000000000000" pitchFamily="2" charset="2"/>
              <a:buChar char="n"/>
              <a:defRPr sz="2800" kern="1200">
                <a:solidFill>
                  <a:schemeClr val="tx1"/>
                </a:solidFill>
                <a:effectLst>
                  <a:outerShdw blurRad="38100" dist="38100" dir="2700000" algn="tl">
                    <a:srgbClr val="000000"/>
                  </a:outerShdw>
                </a:effectLst>
                <a:latin typeface="+mn-lt"/>
                <a:ea typeface="+mn-ea"/>
                <a:cs typeface="+mn-cs"/>
              </a:defRPr>
            </a:lvl2pPr>
            <a:lvl3pPr marL="1143000" indent="-228600" algn="r" rtl="1" fontAlgn="base">
              <a:spcBef>
                <a:spcPct val="20000"/>
              </a:spcBef>
              <a:spcAft>
                <a:spcPct val="0"/>
              </a:spcAft>
              <a:buClr>
                <a:schemeClr val="hlink"/>
              </a:buClr>
              <a:buSzPct val="65000"/>
              <a:buFont typeface="Wingdings" panose="05000000000000000000" pitchFamily="2" charset="2"/>
              <a:buChar char="n"/>
              <a:defRPr sz="2400" kern="1200">
                <a:solidFill>
                  <a:schemeClr val="tx1"/>
                </a:solidFill>
                <a:effectLst>
                  <a:outerShdw blurRad="38100" dist="38100" dir="2700000" algn="tl">
                    <a:srgbClr val="000000"/>
                  </a:outerShdw>
                </a:effectLst>
                <a:latin typeface="+mn-lt"/>
                <a:ea typeface="+mn-ea"/>
                <a:cs typeface="+mn-cs"/>
              </a:defRPr>
            </a:lvl3pPr>
            <a:lvl4pPr marL="1600200" indent="-228600" algn="r" rtl="1" fontAlgn="base">
              <a:spcBef>
                <a:spcPct val="20000"/>
              </a:spcBef>
              <a:spcAft>
                <a:spcPct val="0"/>
              </a:spcAft>
              <a:buClr>
                <a:schemeClr val="folHlink"/>
              </a:buClr>
              <a:buSzPct val="65000"/>
              <a:buFont typeface="Wingdings" panose="05000000000000000000" pitchFamily="2" charset="2"/>
              <a:buChar char="n"/>
              <a:defRPr sz="2000" kern="1200">
                <a:solidFill>
                  <a:schemeClr val="tx1"/>
                </a:solidFill>
                <a:effectLst>
                  <a:outerShdw blurRad="38100" dist="38100" dir="2700000" algn="tl">
                    <a:srgbClr val="000000"/>
                  </a:outerShdw>
                </a:effectLst>
                <a:latin typeface="+mn-lt"/>
                <a:ea typeface="+mn-ea"/>
                <a:cs typeface="+mn-cs"/>
              </a:defRPr>
            </a:lvl4pPr>
            <a:lvl5pPr marL="2057400" indent="-228600" algn="r" rtl="1" fontAlgn="base">
              <a:spcBef>
                <a:spcPct val="20000"/>
              </a:spcBef>
              <a:spcAft>
                <a:spcPct val="0"/>
              </a:spcAft>
              <a:buClr>
                <a:schemeClr val="hlink"/>
              </a:buClr>
              <a:buSzPct val="65000"/>
              <a:buFont typeface="Wingdings" panose="05000000000000000000" pitchFamily="2" charset="2"/>
              <a:buChar char="n"/>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000000"/>
              </a:buClr>
              <a:buFont typeface="Wingdings" panose="05000000000000000000" pitchFamily="2" charset="2"/>
              <a:buChar char="v"/>
            </a:pPr>
            <a:r>
              <a:rPr lang="ar-SA"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rPr>
              <a:t>استثارة اهتمام التلاميذ وإشباع حاجاتهم للتعلم.</a:t>
            </a:r>
          </a:p>
          <a:p>
            <a:pPr>
              <a:buClr>
                <a:srgbClr val="000000"/>
              </a:buClr>
              <a:buFont typeface="Wingdings" panose="05000000000000000000" pitchFamily="2" charset="2"/>
              <a:buChar char="v"/>
            </a:pPr>
            <a:r>
              <a:rPr lang="ar-SA"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rPr>
              <a:t>زيادة خبرات التلاميذ وتنوعها.</a:t>
            </a:r>
          </a:p>
          <a:p>
            <a:pPr>
              <a:buClr>
                <a:srgbClr val="000000"/>
              </a:buClr>
              <a:buFont typeface="Wingdings" panose="05000000000000000000" pitchFamily="2" charset="2"/>
              <a:buChar char="v"/>
            </a:pPr>
            <a:r>
              <a:rPr lang="ar-SA"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rPr>
              <a:t>ترسيخ مادة التعلم وتعميقها.</a:t>
            </a:r>
          </a:p>
          <a:p>
            <a:pPr>
              <a:buClr>
                <a:srgbClr val="000000"/>
              </a:buClr>
              <a:buFont typeface="Wingdings" panose="05000000000000000000" pitchFamily="2" charset="2"/>
              <a:buChar char="v"/>
            </a:pPr>
            <a:r>
              <a:rPr lang="ar-SA"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rPr>
              <a:t>زيادة المشاركة الايجابية للتلاميذ في العملية التربوية.</a:t>
            </a:r>
          </a:p>
          <a:p>
            <a:pPr>
              <a:buClr>
                <a:srgbClr val="000000"/>
              </a:buClr>
              <a:buFont typeface="Wingdings" panose="05000000000000000000" pitchFamily="2" charset="2"/>
              <a:buChar char="v"/>
            </a:pPr>
            <a:r>
              <a:rPr lang="ar-SA"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rPr>
              <a:t>تنمية القدرة على التأمل وعلى التفكير العلمي الخلاق.</a:t>
            </a:r>
          </a:p>
          <a:p>
            <a:pPr>
              <a:buClr>
                <a:srgbClr val="000000"/>
              </a:buClr>
              <a:buFont typeface="Wingdings" panose="05000000000000000000" pitchFamily="2" charset="2"/>
              <a:buChar char="v"/>
            </a:pPr>
            <a:r>
              <a:rPr lang="ar-SA"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rPr>
              <a:t>تحقيق هدف التربية الرامي الى تنمية المتعلم في مختلف جوانبه النفسية والاجتماعية والعاطفية والمعرفية وتنمية طرائق التفكير المبدع والخلاق لديه.</a:t>
            </a:r>
            <a:endParaRPr lang="en-US"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endParaRPr>
          </a:p>
        </p:txBody>
      </p:sp>
    </p:spTree>
    <p:extLst>
      <p:ext uri="{BB962C8B-B14F-4D97-AF65-F5344CB8AC3E}">
        <p14:creationId xmlns:p14="http://schemas.microsoft.com/office/powerpoint/2010/main" val="4232318947"/>
      </p:ext>
    </p:extLst>
  </p:cSld>
  <p:clrMapOvr>
    <a:masterClrMapping/>
  </p:clrMapOvr>
  <mc:AlternateContent xmlns:mc="http://schemas.openxmlformats.org/markup-compatibility/2006" xmlns:p14="http://schemas.microsoft.com/office/powerpoint/2010/main">
    <mc:Choice Requires="p14">
      <p:transition spd="slow" p14:dur="2000" advTm="121791"/>
    </mc:Choice>
    <mc:Fallback xmlns="">
      <p:transition spd="slow" advTm="121791"/>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404487" y="178225"/>
            <a:ext cx="8229600" cy="1103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1" fontAlgn="base">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4572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9144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13716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18288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0"/>
              </a:spcBef>
              <a:spcAft>
                <a:spcPct val="0"/>
              </a:spcAft>
              <a:buClrTx/>
              <a:buSzTx/>
              <a:buFontTx/>
              <a:buNone/>
              <a:tabLst/>
              <a:defRPr/>
            </a:pPr>
            <a:r>
              <a:rPr lang="ar-SA" altLang="en-US" b="1" dirty="0">
                <a:solidFill>
                  <a:schemeClr val="accent3">
                    <a:lumMod val="50000"/>
                  </a:schemeClr>
                </a:solidFill>
                <a:effectLst/>
                <a:latin typeface="Microsoft Uighur" panose="02000000000000000000" pitchFamily="2" charset="-78"/>
                <a:cs typeface="Microsoft Uighur" panose="02000000000000000000" pitchFamily="2" charset="-78"/>
              </a:rPr>
              <a:t>الدور الجديد لكل من المعلم والمتعلم</a:t>
            </a:r>
            <a:endParaRPr lang="en-US" altLang="en-US" b="1" dirty="0">
              <a:solidFill>
                <a:schemeClr val="accent3">
                  <a:lumMod val="50000"/>
                </a:schemeClr>
              </a:solidFill>
              <a:effectLst/>
              <a:latin typeface="Microsoft Uighur" panose="02000000000000000000" pitchFamily="2" charset="-78"/>
              <a:cs typeface="Microsoft Uighur" panose="02000000000000000000" pitchFamily="2" charset="-78"/>
            </a:endParaRPr>
          </a:p>
        </p:txBody>
      </p:sp>
      <p:sp>
        <p:nvSpPr>
          <p:cNvPr id="5" name="Rectangle 3"/>
          <p:cNvSpPr txBox="1">
            <a:spLocks noChangeArrowheads="1"/>
          </p:cNvSpPr>
          <p:nvPr/>
        </p:nvSpPr>
        <p:spPr bwMode="auto">
          <a:xfrm>
            <a:off x="251520" y="1268760"/>
            <a:ext cx="8535534"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r" rtl="1" fontAlgn="base">
              <a:spcBef>
                <a:spcPct val="20000"/>
              </a:spcBef>
              <a:spcAft>
                <a:spcPct val="0"/>
              </a:spcAft>
              <a:buClr>
                <a:schemeClr val="hlink"/>
              </a:buClr>
              <a:buSzPct val="65000"/>
              <a:buFont typeface="Wingdings" panose="05000000000000000000" pitchFamily="2" charset="2"/>
              <a:buChar char="n"/>
              <a:defRPr sz="3200" kern="1200">
                <a:solidFill>
                  <a:schemeClr val="tx1"/>
                </a:solidFill>
                <a:effectLst>
                  <a:outerShdw blurRad="38100" dist="38100" dir="2700000" algn="tl">
                    <a:srgbClr val="000000"/>
                  </a:outerShdw>
                </a:effectLst>
                <a:latin typeface="+mn-lt"/>
                <a:ea typeface="+mn-ea"/>
                <a:cs typeface="+mn-cs"/>
              </a:defRPr>
            </a:lvl1pPr>
            <a:lvl2pPr marL="742950" indent="-285750" algn="r" rtl="1" fontAlgn="base">
              <a:spcBef>
                <a:spcPct val="20000"/>
              </a:spcBef>
              <a:spcAft>
                <a:spcPct val="0"/>
              </a:spcAft>
              <a:buClr>
                <a:schemeClr val="folHlink"/>
              </a:buClr>
              <a:buSzPct val="65000"/>
              <a:buFont typeface="Wingdings" panose="05000000000000000000" pitchFamily="2" charset="2"/>
              <a:buChar char="n"/>
              <a:defRPr sz="2800" kern="1200">
                <a:solidFill>
                  <a:schemeClr val="tx1"/>
                </a:solidFill>
                <a:effectLst>
                  <a:outerShdw blurRad="38100" dist="38100" dir="2700000" algn="tl">
                    <a:srgbClr val="000000"/>
                  </a:outerShdw>
                </a:effectLst>
                <a:latin typeface="+mn-lt"/>
                <a:ea typeface="+mn-ea"/>
                <a:cs typeface="+mn-cs"/>
              </a:defRPr>
            </a:lvl2pPr>
            <a:lvl3pPr marL="1143000" indent="-228600" algn="r" rtl="1" fontAlgn="base">
              <a:spcBef>
                <a:spcPct val="20000"/>
              </a:spcBef>
              <a:spcAft>
                <a:spcPct val="0"/>
              </a:spcAft>
              <a:buClr>
                <a:schemeClr val="hlink"/>
              </a:buClr>
              <a:buSzPct val="65000"/>
              <a:buFont typeface="Wingdings" panose="05000000000000000000" pitchFamily="2" charset="2"/>
              <a:buChar char="n"/>
              <a:defRPr sz="2400" kern="1200">
                <a:solidFill>
                  <a:schemeClr val="tx1"/>
                </a:solidFill>
                <a:effectLst>
                  <a:outerShdw blurRad="38100" dist="38100" dir="2700000" algn="tl">
                    <a:srgbClr val="000000"/>
                  </a:outerShdw>
                </a:effectLst>
                <a:latin typeface="+mn-lt"/>
                <a:ea typeface="+mn-ea"/>
                <a:cs typeface="+mn-cs"/>
              </a:defRPr>
            </a:lvl3pPr>
            <a:lvl4pPr marL="1600200" indent="-228600" algn="r" rtl="1" fontAlgn="base">
              <a:spcBef>
                <a:spcPct val="20000"/>
              </a:spcBef>
              <a:spcAft>
                <a:spcPct val="0"/>
              </a:spcAft>
              <a:buClr>
                <a:schemeClr val="folHlink"/>
              </a:buClr>
              <a:buSzPct val="65000"/>
              <a:buFont typeface="Wingdings" panose="05000000000000000000" pitchFamily="2" charset="2"/>
              <a:buChar char="n"/>
              <a:defRPr sz="2000" kern="1200">
                <a:solidFill>
                  <a:schemeClr val="tx1"/>
                </a:solidFill>
                <a:effectLst>
                  <a:outerShdw blurRad="38100" dist="38100" dir="2700000" algn="tl">
                    <a:srgbClr val="000000"/>
                  </a:outerShdw>
                </a:effectLst>
                <a:latin typeface="+mn-lt"/>
                <a:ea typeface="+mn-ea"/>
                <a:cs typeface="+mn-cs"/>
              </a:defRPr>
            </a:lvl4pPr>
            <a:lvl5pPr marL="2057400" indent="-228600" algn="r" rtl="1" fontAlgn="base">
              <a:spcBef>
                <a:spcPct val="20000"/>
              </a:spcBef>
              <a:spcAft>
                <a:spcPct val="0"/>
              </a:spcAft>
              <a:buClr>
                <a:schemeClr val="hlink"/>
              </a:buClr>
              <a:buSzPct val="65000"/>
              <a:buFont typeface="Wingdings" panose="05000000000000000000" pitchFamily="2" charset="2"/>
              <a:buChar char="n"/>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nSpc>
                <a:spcPct val="100000"/>
              </a:lnSpc>
              <a:buClr>
                <a:srgbClr val="000000"/>
              </a:buClr>
              <a:buFont typeface="Wingdings" panose="05000000000000000000" pitchFamily="2" charset="2"/>
              <a:buChar char="v"/>
              <a:tabLst/>
              <a:defRPr/>
            </a:pPr>
            <a:r>
              <a:rPr lang="ar-SA" altLang="en-US" b="1" dirty="0">
                <a:solidFill>
                  <a:schemeClr val="accent6">
                    <a:lumMod val="75000"/>
                  </a:schemeClr>
                </a:solidFill>
                <a:effectLst/>
                <a:latin typeface="Microsoft Uighur" panose="02000000000000000000" pitchFamily="2" charset="-78"/>
                <a:ea typeface="+mj-ea"/>
                <a:cs typeface="Microsoft Uighur" panose="02000000000000000000" pitchFamily="2" charset="-78"/>
              </a:rPr>
              <a:t>يهدف دور المعلم في</a:t>
            </a:r>
            <a:r>
              <a:rPr lang="ar-SA" altLang="en-US" dirty="0">
                <a:solidFill>
                  <a:srgbClr val="C00000"/>
                </a:solidFill>
                <a:effectLst/>
                <a:latin typeface="Microsoft Uighur" panose="02000000000000000000" pitchFamily="2" charset="-78"/>
                <a:ea typeface="+mj-ea"/>
                <a:cs typeface="Microsoft Uighur" panose="02000000000000000000" pitchFamily="2" charset="-78"/>
              </a:rPr>
              <a:t> </a:t>
            </a:r>
            <a:r>
              <a:rPr lang="ar-SA" altLang="en-US" b="1" dirty="0">
                <a:solidFill>
                  <a:schemeClr val="accent6">
                    <a:lumMod val="75000"/>
                  </a:schemeClr>
                </a:solidFill>
                <a:effectLst/>
                <a:latin typeface="Microsoft Uighur" panose="02000000000000000000" pitchFamily="2" charset="-78"/>
                <a:ea typeface="+mj-ea"/>
                <a:cs typeface="Microsoft Uighur" panose="02000000000000000000" pitchFamily="2" charset="-78"/>
              </a:rPr>
              <a:t>الدرجة الأولى الى تطبيق مبدأ: </a:t>
            </a:r>
            <a:r>
              <a:rPr lang="ar-SA"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rPr>
              <a:t>أن المتعلم هو محور عمليتي التعليم والتعلم وأن المتعلم مسئول عن القيام بنشاط التعلم مستعينا بمختلف التقنيات التعليمية من تجهيزات وبرامج واستراتيجيات وطرائق تفكير.</a:t>
            </a:r>
          </a:p>
          <a:p>
            <a:pPr marR="0" lvl="0">
              <a:lnSpc>
                <a:spcPct val="100000"/>
              </a:lnSpc>
              <a:buClr>
                <a:srgbClr val="000000"/>
              </a:buClr>
              <a:buFont typeface="Wingdings" panose="05000000000000000000" pitchFamily="2" charset="2"/>
              <a:buChar char="v"/>
              <a:tabLst/>
              <a:defRPr/>
            </a:pPr>
            <a:r>
              <a:rPr lang="ar-SA" altLang="en-US" b="1" dirty="0">
                <a:solidFill>
                  <a:schemeClr val="accent6">
                    <a:lumMod val="75000"/>
                  </a:schemeClr>
                </a:solidFill>
                <a:effectLst/>
                <a:latin typeface="Microsoft Uighur" panose="02000000000000000000" pitchFamily="2" charset="-78"/>
                <a:ea typeface="+mj-ea"/>
                <a:cs typeface="Microsoft Uighur" panose="02000000000000000000" pitchFamily="2" charset="-78"/>
              </a:rPr>
              <a:t>التخطيط: </a:t>
            </a:r>
            <a:r>
              <a:rPr lang="ar-SA"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rPr>
              <a:t>مثل تحديد أهداف التعلم ورسم الإستراتيجيات المناسبة لتحقيقها.</a:t>
            </a:r>
          </a:p>
          <a:p>
            <a:pPr marR="0" lvl="0">
              <a:lnSpc>
                <a:spcPct val="100000"/>
              </a:lnSpc>
              <a:buClr>
                <a:srgbClr val="000000"/>
              </a:buClr>
              <a:buFont typeface="Wingdings" panose="05000000000000000000" pitchFamily="2" charset="2"/>
              <a:buChar char="v"/>
              <a:tabLst/>
              <a:defRPr/>
            </a:pPr>
            <a:r>
              <a:rPr lang="ar-SA" altLang="en-US" b="1" dirty="0">
                <a:solidFill>
                  <a:schemeClr val="accent6">
                    <a:lumMod val="75000"/>
                  </a:schemeClr>
                </a:solidFill>
                <a:effectLst/>
                <a:latin typeface="Microsoft Uighur" panose="02000000000000000000" pitchFamily="2" charset="-78"/>
                <a:ea typeface="+mj-ea"/>
                <a:cs typeface="Microsoft Uighur" panose="02000000000000000000" pitchFamily="2" charset="-78"/>
              </a:rPr>
              <a:t>التنظيم: </a:t>
            </a:r>
            <a:r>
              <a:rPr lang="ar-SA"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rPr>
              <a:t>مثل ترتيب مصادر التعلم وتنظيم عملية الرجوع اليها.</a:t>
            </a:r>
          </a:p>
          <a:p>
            <a:pPr marR="0" lvl="0">
              <a:lnSpc>
                <a:spcPct val="100000"/>
              </a:lnSpc>
              <a:buClr>
                <a:srgbClr val="000000"/>
              </a:buClr>
              <a:buFont typeface="Wingdings" panose="05000000000000000000" pitchFamily="2" charset="2"/>
              <a:buChar char="v"/>
              <a:tabLst/>
              <a:defRPr/>
            </a:pPr>
            <a:r>
              <a:rPr lang="ar-SA" altLang="en-US" b="1" dirty="0">
                <a:solidFill>
                  <a:schemeClr val="accent6">
                    <a:lumMod val="75000"/>
                  </a:schemeClr>
                </a:solidFill>
                <a:effectLst/>
                <a:latin typeface="Microsoft Uighur" panose="02000000000000000000" pitchFamily="2" charset="-78"/>
                <a:ea typeface="+mj-ea"/>
                <a:cs typeface="Microsoft Uighur" panose="02000000000000000000" pitchFamily="2" charset="-78"/>
              </a:rPr>
              <a:t>القيادة: </a:t>
            </a:r>
            <a:r>
              <a:rPr lang="ar-SA"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rPr>
              <a:t>مثل ادارة نشاط التعلم ومتابعة التلاميذ وتشجيعهم وتنظيم الموقف التعليمي ومواجهة متغيراته.</a:t>
            </a:r>
          </a:p>
          <a:p>
            <a:pPr marR="0" lvl="0">
              <a:lnSpc>
                <a:spcPct val="100000"/>
              </a:lnSpc>
              <a:buClr>
                <a:srgbClr val="000000"/>
              </a:buClr>
              <a:buFont typeface="Wingdings" panose="05000000000000000000" pitchFamily="2" charset="2"/>
              <a:buChar char="v"/>
              <a:tabLst/>
              <a:defRPr/>
            </a:pPr>
            <a:r>
              <a:rPr lang="ar-SA" altLang="en-US" b="1" dirty="0">
                <a:solidFill>
                  <a:schemeClr val="accent6">
                    <a:lumMod val="75000"/>
                  </a:schemeClr>
                </a:solidFill>
                <a:effectLst/>
                <a:latin typeface="Microsoft Uighur" panose="02000000000000000000" pitchFamily="2" charset="-78"/>
                <a:ea typeface="+mj-ea"/>
                <a:cs typeface="Microsoft Uighur" panose="02000000000000000000" pitchFamily="2" charset="-78"/>
              </a:rPr>
              <a:t>المتابعة والتقويم: </a:t>
            </a:r>
            <a:r>
              <a:rPr lang="ar-SA"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rPr>
              <a:t>أي تحديد ما اذا كانت وظيفة التنظيم ووظيفة القيادة قد حققتا الأهداف المرجوة أم لا.</a:t>
            </a:r>
          </a:p>
          <a:p>
            <a:pPr marL="342900" marR="0" lvl="0" indent="-342900" algn="r" defTabSz="914400" rtl="1" eaLnBrk="1" fontAlgn="base" latinLnBrk="0" hangingPunct="1">
              <a:lnSpc>
                <a:spcPct val="100000"/>
              </a:lnSpc>
              <a:spcBef>
                <a:spcPct val="20000"/>
              </a:spcBef>
              <a:spcAft>
                <a:spcPct val="0"/>
              </a:spcAft>
              <a:buClr>
                <a:srgbClr val="000000"/>
              </a:buClr>
              <a:buSzPct val="65000"/>
              <a:buFont typeface="Wingdings" panose="05000000000000000000" pitchFamily="2" charset="2"/>
              <a:buChar char="v"/>
              <a:tabLst/>
              <a:defRPr/>
            </a:pPr>
            <a:endParaRPr kumimoji="0" lang="en-US" altLang="en-US" sz="2800" b="1" i="0" u="none" strike="noStrike" kern="1200" cap="none" spc="0" normalizeH="0" baseline="0" noProof="0" dirty="0">
              <a:ln>
                <a:noFill/>
              </a:ln>
              <a:solidFill>
                <a:srgbClr val="FFFFFF"/>
              </a:solidFill>
              <a:effectLst>
                <a:outerShdw blurRad="38100" dist="38100" dir="2700000" algn="tl">
                  <a:srgbClr val="000000"/>
                </a:outerShdw>
              </a:effectLst>
              <a:uLnTx/>
              <a:uFillTx/>
              <a:latin typeface="Tahoma"/>
              <a:ea typeface="+mn-ea"/>
              <a:cs typeface="Arial"/>
            </a:endParaRPr>
          </a:p>
        </p:txBody>
      </p:sp>
    </p:spTree>
    <p:extLst>
      <p:ext uri="{BB962C8B-B14F-4D97-AF65-F5344CB8AC3E}">
        <p14:creationId xmlns:p14="http://schemas.microsoft.com/office/powerpoint/2010/main" val="1341269490"/>
      </p:ext>
    </p:extLst>
  </p:cSld>
  <p:clrMapOvr>
    <a:masterClrMapping/>
  </p:clrMapOvr>
  <mc:AlternateContent xmlns:mc="http://schemas.openxmlformats.org/markup-compatibility/2006" xmlns:p14="http://schemas.microsoft.com/office/powerpoint/2010/main">
    <mc:Choice Requires="p14">
      <p:transition spd="slow" p14:dur="2000" advTm="121347"/>
    </mc:Choice>
    <mc:Fallback xmlns="">
      <p:transition spd="slow" advTm="121347"/>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ChangeArrowheads="1"/>
          </p:cNvSpPr>
          <p:nvPr/>
        </p:nvSpPr>
        <p:spPr bwMode="auto">
          <a:xfrm>
            <a:off x="685800" y="620688"/>
            <a:ext cx="7772400" cy="244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1" fontAlgn="base">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2pPr>
            <a:lvl3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3pPr>
            <a:lvl4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4pPr>
            <a:lvl5pPr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5pPr>
            <a:lvl6pPr marL="4572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6pPr>
            <a:lvl7pPr marL="9144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7pPr>
            <a:lvl8pPr marL="13716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8pPr>
            <a:lvl9pPr marL="1828800" algn="ctr" rtl="1"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cs typeface="Arial" panose="020B0604020202020204" pitchFamily="34" charset="0"/>
              </a:defRPr>
            </a:lvl9pPr>
          </a:lstStyle>
          <a:p>
            <a:pPr marL="0" marR="0" lvl="0" indent="0" algn="ctr" defTabSz="914400" rtl="1" eaLnBrk="1" fontAlgn="base" latinLnBrk="0" hangingPunct="1">
              <a:lnSpc>
                <a:spcPct val="100000"/>
              </a:lnSpc>
              <a:spcBef>
                <a:spcPct val="0"/>
              </a:spcBef>
              <a:spcAft>
                <a:spcPct val="0"/>
              </a:spcAft>
              <a:buClrTx/>
              <a:buSzTx/>
              <a:buFontTx/>
              <a:buNone/>
              <a:tabLst/>
              <a:defRPr/>
            </a:pPr>
            <a:r>
              <a:rPr lang="ar-SA" altLang="en-US" sz="3200" dirty="0">
                <a:solidFill>
                  <a:schemeClr val="accent3">
                    <a:lumMod val="50000"/>
                  </a:schemeClr>
                </a:solidFill>
                <a:effectLst/>
                <a:latin typeface="Microsoft Uighur" panose="02000000000000000000" pitchFamily="2" charset="-78"/>
                <a:cs typeface="Microsoft Uighur" panose="02000000000000000000" pitchFamily="2" charset="-78"/>
              </a:rPr>
              <a:t>أي أن المعلم هو ميسر للعملية التعليمية ومرشد ومنظم وموجهه للمتعلم</a:t>
            </a:r>
            <a:endParaRPr lang="en-US" altLang="en-US" sz="3200" dirty="0">
              <a:solidFill>
                <a:schemeClr val="accent3">
                  <a:lumMod val="50000"/>
                </a:schemeClr>
              </a:solidFill>
              <a:effectLst/>
              <a:latin typeface="Microsoft Uighur" panose="02000000000000000000" pitchFamily="2" charset="-78"/>
              <a:cs typeface="Microsoft Uighur" panose="02000000000000000000" pitchFamily="2" charset="-78"/>
            </a:endParaRPr>
          </a:p>
        </p:txBody>
      </p:sp>
      <p:sp>
        <p:nvSpPr>
          <p:cNvPr id="5" name="Rectangle 5"/>
          <p:cNvSpPr txBox="1">
            <a:spLocks noChangeArrowheads="1"/>
          </p:cNvSpPr>
          <p:nvPr/>
        </p:nvSpPr>
        <p:spPr bwMode="auto">
          <a:xfrm>
            <a:off x="935596" y="2852936"/>
            <a:ext cx="7272808"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1" fontAlgn="base">
              <a:spcBef>
                <a:spcPct val="20000"/>
              </a:spcBef>
              <a:spcAft>
                <a:spcPct val="0"/>
              </a:spcAft>
              <a:buClr>
                <a:schemeClr val="hlink"/>
              </a:buClr>
              <a:buSzPct val="65000"/>
              <a:buFont typeface="Wingdings" panose="05000000000000000000" pitchFamily="2" charset="2"/>
              <a:buNone/>
              <a:defRPr sz="3200" kern="1200">
                <a:solidFill>
                  <a:schemeClr val="tx1"/>
                </a:solidFill>
                <a:effectLst>
                  <a:outerShdw blurRad="38100" dist="38100" dir="2700000" algn="tl">
                    <a:srgbClr val="000000"/>
                  </a:outerShdw>
                </a:effectLst>
                <a:latin typeface="+mn-lt"/>
                <a:ea typeface="+mn-ea"/>
                <a:cs typeface="+mn-cs"/>
              </a:defRPr>
            </a:lvl1pPr>
            <a:lvl2pPr marL="742950" indent="-285750" algn="r" rtl="1" fontAlgn="base">
              <a:spcBef>
                <a:spcPct val="20000"/>
              </a:spcBef>
              <a:spcAft>
                <a:spcPct val="0"/>
              </a:spcAft>
              <a:buClr>
                <a:schemeClr val="folHlink"/>
              </a:buClr>
              <a:buSzPct val="65000"/>
              <a:buFont typeface="Wingdings" panose="05000000000000000000" pitchFamily="2" charset="2"/>
              <a:buChar char="n"/>
              <a:defRPr sz="2800" kern="1200">
                <a:solidFill>
                  <a:schemeClr val="tx1"/>
                </a:solidFill>
                <a:effectLst>
                  <a:outerShdw blurRad="38100" dist="38100" dir="2700000" algn="tl">
                    <a:srgbClr val="000000"/>
                  </a:outerShdw>
                </a:effectLst>
                <a:latin typeface="+mn-lt"/>
                <a:ea typeface="+mn-ea"/>
                <a:cs typeface="+mn-cs"/>
              </a:defRPr>
            </a:lvl2pPr>
            <a:lvl3pPr marL="1143000" indent="-228600" algn="r" rtl="1" fontAlgn="base">
              <a:spcBef>
                <a:spcPct val="20000"/>
              </a:spcBef>
              <a:spcAft>
                <a:spcPct val="0"/>
              </a:spcAft>
              <a:buClr>
                <a:schemeClr val="hlink"/>
              </a:buClr>
              <a:buSzPct val="65000"/>
              <a:buFont typeface="Wingdings" panose="05000000000000000000" pitchFamily="2" charset="2"/>
              <a:buChar char="n"/>
              <a:defRPr sz="2400" kern="1200">
                <a:solidFill>
                  <a:schemeClr val="tx1"/>
                </a:solidFill>
                <a:effectLst>
                  <a:outerShdw blurRad="38100" dist="38100" dir="2700000" algn="tl">
                    <a:srgbClr val="000000"/>
                  </a:outerShdw>
                </a:effectLst>
                <a:latin typeface="+mn-lt"/>
                <a:ea typeface="+mn-ea"/>
                <a:cs typeface="+mn-cs"/>
              </a:defRPr>
            </a:lvl3pPr>
            <a:lvl4pPr marL="1600200" indent="-228600" algn="r" rtl="1" fontAlgn="base">
              <a:spcBef>
                <a:spcPct val="20000"/>
              </a:spcBef>
              <a:spcAft>
                <a:spcPct val="0"/>
              </a:spcAft>
              <a:buClr>
                <a:schemeClr val="folHlink"/>
              </a:buClr>
              <a:buSzPct val="65000"/>
              <a:buFont typeface="Wingdings" panose="05000000000000000000" pitchFamily="2" charset="2"/>
              <a:buChar char="n"/>
              <a:defRPr sz="2000" kern="1200">
                <a:solidFill>
                  <a:schemeClr val="tx1"/>
                </a:solidFill>
                <a:effectLst>
                  <a:outerShdw blurRad="38100" dist="38100" dir="2700000" algn="tl">
                    <a:srgbClr val="000000"/>
                  </a:outerShdw>
                </a:effectLst>
                <a:latin typeface="+mn-lt"/>
                <a:ea typeface="+mn-ea"/>
                <a:cs typeface="+mn-cs"/>
              </a:defRPr>
            </a:lvl4pPr>
            <a:lvl5pPr marL="2057400" indent="-228600" algn="r" rtl="1" fontAlgn="base">
              <a:spcBef>
                <a:spcPct val="20000"/>
              </a:spcBef>
              <a:spcAft>
                <a:spcPct val="0"/>
              </a:spcAft>
              <a:buClr>
                <a:schemeClr val="hlink"/>
              </a:buClr>
              <a:buSzPct val="65000"/>
              <a:buFont typeface="Wingdings" panose="05000000000000000000" pitchFamily="2" charset="2"/>
              <a:buChar char="n"/>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buClrTx/>
              <a:buSzTx/>
            </a:pPr>
            <a:r>
              <a:rPr lang="ar-OM"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rPr>
              <a:t>أ</a:t>
            </a:r>
            <a:r>
              <a:rPr lang="ar-SA"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rPr>
              <a:t>ما المتعلم فهو الباحث عن المعرفه والمسئول عن تعلمه من خلال ممارسة التعلم التكنولوجي </a:t>
            </a:r>
            <a:endParaRPr lang="en-US" altLang="en-US" dirty="0">
              <a:solidFill>
                <a:schemeClr val="accent3">
                  <a:lumMod val="50000"/>
                </a:schemeClr>
              </a:solidFill>
              <a:effectLst/>
              <a:latin typeface="Microsoft Uighur" panose="02000000000000000000" pitchFamily="2" charset="-78"/>
              <a:ea typeface="+mj-ea"/>
              <a:cs typeface="Microsoft Uighur" panose="02000000000000000000" pitchFamily="2" charset="-78"/>
            </a:endParaRPr>
          </a:p>
        </p:txBody>
      </p:sp>
    </p:spTree>
    <p:extLst>
      <p:ext uri="{BB962C8B-B14F-4D97-AF65-F5344CB8AC3E}">
        <p14:creationId xmlns:p14="http://schemas.microsoft.com/office/powerpoint/2010/main" val="646574864"/>
      </p:ext>
    </p:extLst>
  </p:cSld>
  <p:clrMapOvr>
    <a:masterClrMapping/>
  </p:clrMapOvr>
  <mc:AlternateContent xmlns:mc="http://schemas.openxmlformats.org/markup-compatibility/2006" xmlns:p14="http://schemas.microsoft.com/office/powerpoint/2010/main">
    <mc:Choice Requires="p14">
      <p:transition spd="slow" p14:dur="2000" advTm="34630"/>
    </mc:Choice>
    <mc:Fallback xmlns="">
      <p:transition spd="slow" advTm="34630"/>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1268</TotalTime>
  <Words>557</Words>
  <Application>Microsoft Office PowerPoint</Application>
  <PresentationFormat>عرض على الشاشة (4:3)</PresentationFormat>
  <Paragraphs>43</Paragraphs>
  <Slides>9</Slides>
  <Notes>2</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9</vt:i4>
      </vt:variant>
    </vt:vector>
  </HeadingPairs>
  <TitlesOfParts>
    <vt:vector size="16" baseType="lpstr">
      <vt:lpstr>Akhbar MT</vt:lpstr>
      <vt:lpstr>Arial</vt:lpstr>
      <vt:lpstr>Calibri</vt:lpstr>
      <vt:lpstr>Microsoft Uighur</vt:lpstr>
      <vt:lpstr>Tahoma</vt:lpstr>
      <vt:lpstr>Wingdings</vt:lpstr>
      <vt:lpstr>Office Theme</vt:lpstr>
      <vt:lpstr>  المخرج العام للبرنامج :   يستقصي المفاهيم والنظريات والأسس الفلسفية والتربوية ذات الصلة بالمجال التربوي.   بنهاية هذه الوحدة التعليمية ستكون قادراً على :    التعرف على مفهوم تكنولوجيا التعليم وتطورها وأهميتها في العملية التربوية وأثرها والدور الجديد لكل    من المعلم والمتعلم وعلاقتها بأسلوب النظم.   المخرج العام للوحدة التعليمية :   ربط مفاهيم ونظريات تكنولوجيا التعليم في العملية التعليمية التعلمية </vt:lpstr>
      <vt:lpstr>عرض تقديمي في PowerPoint</vt:lpstr>
      <vt:lpstr>وهناك مجموعة من التعريفات الخاصة بتكنولوجيا التعليم فبعض المراجع تشير الى أن مصطلح تكنولوجيا التعليم يعني الأجهزة أو المكونات المادية(Hardware)واستخدامها في التعليم والتعلم.والبعض يشير الى ان هذا المصطلح يعني البرمجيات(Software) التي تعرض من خلال أجهزة عرض الشفافيات والشرائح وغيرها من المواد التعليمية.أما التربويين فيرون أنها(علم صناعة الإنسان) وتعني تصميم البيئات أو الظروف وفق المعرفة العلمية عن السلوك الإنساني بهدف بناء شخصيات المتعلمين أي أن تكنولوجيا التعليم هي  برنامج عمل يحوي التعريف والتطوير والتنفيذ والتقويم.</vt:lpstr>
      <vt:lpstr>إذن يمكن ان نستنتج أن تكنولوجيا التعليم عملية منهجية لتخطيط العملية التعليمية التعلمية وإعداداها وتطويرها وتنفيذها وتقويمها من مختلف جوانبها الإنسانية والنفسية والمعرفية والاجتماعية من خلال وسائل تقنية متنوعة تعمل جميعها وبشكل منسجم مع العناصر البشرية لتحقيق التعليم والتعلم.   </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Amina Abdulaziz Al. Shizawi</dc:creator>
  <cp:lastModifiedBy>Nawal Hamad Al Sheerawi</cp:lastModifiedBy>
  <cp:revision>70</cp:revision>
  <dcterms:created xsi:type="dcterms:W3CDTF">2015-08-04T05:55:31Z</dcterms:created>
  <dcterms:modified xsi:type="dcterms:W3CDTF">2022-09-09T08:27:06Z</dcterms:modified>
</cp:coreProperties>
</file>