
<file path=[Content_Types].xml><?xml version="1.0" encoding="utf-8"?>
<Types xmlns="http://schemas.openxmlformats.org/package/2006/content-types">
  <Default Extension="jpeg" ContentType="image/jpeg"/>
  <Default Extension="jpg" ContentType="image/jpeg"/>
  <Default Extension="m4a" ContentType="audi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2"/>
  </p:notesMasterIdLst>
  <p:sldIdLst>
    <p:sldId id="256" r:id="rId2"/>
    <p:sldId id="289" r:id="rId3"/>
    <p:sldId id="258" r:id="rId4"/>
    <p:sldId id="270" r:id="rId5"/>
    <p:sldId id="269" r:id="rId6"/>
    <p:sldId id="268" r:id="rId7"/>
    <p:sldId id="290" r:id="rId8"/>
    <p:sldId id="291" r:id="rId9"/>
    <p:sldId id="292" r:id="rId10"/>
    <p:sldId id="259" r:id="rId11"/>
  </p:sldIdLst>
  <p:sldSz cx="18288000" cy="13716000"/>
  <p:notesSz cx="6858000" cy="9144000"/>
  <p:defaultTextStyle>
    <a:defPPr>
      <a:defRPr lang="ar-OM"/>
    </a:defPPr>
    <a:lvl1pPr marL="0" algn="r" defTabSz="1828800" rtl="1" eaLnBrk="1" latinLnBrk="0" hangingPunct="1">
      <a:defRPr sz="3600" kern="1200">
        <a:solidFill>
          <a:schemeClr val="tx1"/>
        </a:solidFill>
        <a:latin typeface="+mn-lt"/>
        <a:ea typeface="+mn-ea"/>
        <a:cs typeface="+mn-cs"/>
      </a:defRPr>
    </a:lvl1pPr>
    <a:lvl2pPr marL="914400" algn="r" defTabSz="1828800" rtl="1" eaLnBrk="1" latinLnBrk="0" hangingPunct="1">
      <a:defRPr sz="3600" kern="1200">
        <a:solidFill>
          <a:schemeClr val="tx1"/>
        </a:solidFill>
        <a:latin typeface="+mn-lt"/>
        <a:ea typeface="+mn-ea"/>
        <a:cs typeface="+mn-cs"/>
      </a:defRPr>
    </a:lvl2pPr>
    <a:lvl3pPr marL="1828800" algn="r" defTabSz="1828800" rtl="1" eaLnBrk="1" latinLnBrk="0" hangingPunct="1">
      <a:defRPr sz="3600" kern="1200">
        <a:solidFill>
          <a:schemeClr val="tx1"/>
        </a:solidFill>
        <a:latin typeface="+mn-lt"/>
        <a:ea typeface="+mn-ea"/>
        <a:cs typeface="+mn-cs"/>
      </a:defRPr>
    </a:lvl3pPr>
    <a:lvl4pPr marL="2743200" algn="r" defTabSz="1828800" rtl="1" eaLnBrk="1" latinLnBrk="0" hangingPunct="1">
      <a:defRPr sz="3600" kern="1200">
        <a:solidFill>
          <a:schemeClr val="tx1"/>
        </a:solidFill>
        <a:latin typeface="+mn-lt"/>
        <a:ea typeface="+mn-ea"/>
        <a:cs typeface="+mn-cs"/>
      </a:defRPr>
    </a:lvl4pPr>
    <a:lvl5pPr marL="3657600" algn="r" defTabSz="1828800" rtl="1" eaLnBrk="1" latinLnBrk="0" hangingPunct="1">
      <a:defRPr sz="3600" kern="1200">
        <a:solidFill>
          <a:schemeClr val="tx1"/>
        </a:solidFill>
        <a:latin typeface="+mn-lt"/>
        <a:ea typeface="+mn-ea"/>
        <a:cs typeface="+mn-cs"/>
      </a:defRPr>
    </a:lvl5pPr>
    <a:lvl6pPr marL="4572000" algn="r" defTabSz="1828800" rtl="1" eaLnBrk="1" latinLnBrk="0" hangingPunct="1">
      <a:defRPr sz="3600" kern="1200">
        <a:solidFill>
          <a:schemeClr val="tx1"/>
        </a:solidFill>
        <a:latin typeface="+mn-lt"/>
        <a:ea typeface="+mn-ea"/>
        <a:cs typeface="+mn-cs"/>
      </a:defRPr>
    </a:lvl6pPr>
    <a:lvl7pPr marL="5486400" algn="r" defTabSz="1828800" rtl="1" eaLnBrk="1" latinLnBrk="0" hangingPunct="1">
      <a:defRPr sz="3600" kern="1200">
        <a:solidFill>
          <a:schemeClr val="tx1"/>
        </a:solidFill>
        <a:latin typeface="+mn-lt"/>
        <a:ea typeface="+mn-ea"/>
        <a:cs typeface="+mn-cs"/>
      </a:defRPr>
    </a:lvl7pPr>
    <a:lvl8pPr marL="6400800" algn="r" defTabSz="1828800" rtl="1" eaLnBrk="1" latinLnBrk="0" hangingPunct="1">
      <a:defRPr sz="3600" kern="1200">
        <a:solidFill>
          <a:schemeClr val="tx1"/>
        </a:solidFill>
        <a:latin typeface="+mn-lt"/>
        <a:ea typeface="+mn-ea"/>
        <a:cs typeface="+mn-cs"/>
      </a:defRPr>
    </a:lvl8pPr>
    <a:lvl9pPr marL="7315200" algn="r" defTabSz="1828800" rtl="1" eaLnBrk="1" latinLnBrk="0" hangingPunct="1">
      <a:defRPr sz="36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15A26"/>
    <a:srgbClr val="09223F"/>
    <a:srgbClr val="F2F2F2"/>
    <a:srgbClr val="DA937E"/>
    <a:srgbClr val="3D4E3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2077"/>
    <p:restoredTop sz="94500"/>
  </p:normalViewPr>
  <p:slideViewPr>
    <p:cSldViewPr showGuides="1">
      <p:cViewPr varScale="1">
        <p:scale>
          <a:sx n="29" d="100"/>
          <a:sy n="29" d="100"/>
        </p:scale>
        <p:origin x="1224" y="91"/>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06CCAA1-C542-4C4B-BB74-79A549648D11}" type="datetimeFigureOut">
              <a:rPr lang="en-US" smtClean="0"/>
              <a:t>9/24/2022</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05DF56D-B523-F840-AD0F-AF81F6B5DF3D}" type="slidenum">
              <a:rPr lang="en-US" smtClean="0"/>
              <a:t>‹#›</a:t>
            </a:fld>
            <a:endParaRPr lang="en-US"/>
          </a:p>
        </p:txBody>
      </p:sp>
    </p:spTree>
    <p:extLst>
      <p:ext uri="{BB962C8B-B14F-4D97-AF65-F5344CB8AC3E}">
        <p14:creationId xmlns:p14="http://schemas.microsoft.com/office/powerpoint/2010/main" val="783368690"/>
      </p:ext>
    </p:extLst>
  </p:cSld>
  <p:clrMap bg1="lt1" tx1="dk1" bg2="lt2" tx2="dk2" accent1="accent1" accent2="accent2" accent3="accent3" accent4="accent4" accent5="accent5" accent6="accent6" hlink="hlink" folHlink="folHlink"/>
  <p:notesStyle>
    <a:lvl1pPr marL="0" algn="l" defTabSz="1828800" rtl="0" eaLnBrk="1" latinLnBrk="0" hangingPunct="1">
      <a:defRPr sz="2400" kern="1200">
        <a:solidFill>
          <a:schemeClr val="tx1"/>
        </a:solidFill>
        <a:latin typeface="+mn-lt"/>
        <a:ea typeface="+mn-ea"/>
        <a:cs typeface="+mn-cs"/>
      </a:defRPr>
    </a:lvl1pPr>
    <a:lvl2pPr marL="914400" algn="l" defTabSz="1828800" rtl="0" eaLnBrk="1" latinLnBrk="0" hangingPunct="1">
      <a:defRPr sz="2400" kern="1200">
        <a:solidFill>
          <a:schemeClr val="tx1"/>
        </a:solidFill>
        <a:latin typeface="+mn-lt"/>
        <a:ea typeface="+mn-ea"/>
        <a:cs typeface="+mn-cs"/>
      </a:defRPr>
    </a:lvl2pPr>
    <a:lvl3pPr marL="1828800" algn="l" defTabSz="1828800" rtl="0" eaLnBrk="1" latinLnBrk="0" hangingPunct="1">
      <a:defRPr sz="2400" kern="1200">
        <a:solidFill>
          <a:schemeClr val="tx1"/>
        </a:solidFill>
        <a:latin typeface="+mn-lt"/>
        <a:ea typeface="+mn-ea"/>
        <a:cs typeface="+mn-cs"/>
      </a:defRPr>
    </a:lvl3pPr>
    <a:lvl4pPr marL="2743200" algn="l" defTabSz="1828800" rtl="0" eaLnBrk="1" latinLnBrk="0" hangingPunct="1">
      <a:defRPr sz="2400" kern="1200">
        <a:solidFill>
          <a:schemeClr val="tx1"/>
        </a:solidFill>
        <a:latin typeface="+mn-lt"/>
        <a:ea typeface="+mn-ea"/>
        <a:cs typeface="+mn-cs"/>
      </a:defRPr>
    </a:lvl4pPr>
    <a:lvl5pPr marL="3657600" algn="l" defTabSz="1828800" rtl="0" eaLnBrk="1" latinLnBrk="0" hangingPunct="1">
      <a:defRPr sz="2400" kern="1200">
        <a:solidFill>
          <a:schemeClr val="tx1"/>
        </a:solidFill>
        <a:latin typeface="+mn-lt"/>
        <a:ea typeface="+mn-ea"/>
        <a:cs typeface="+mn-cs"/>
      </a:defRPr>
    </a:lvl5pPr>
    <a:lvl6pPr marL="4572000" algn="l" defTabSz="1828800" rtl="0" eaLnBrk="1" latinLnBrk="0" hangingPunct="1">
      <a:defRPr sz="2400" kern="1200">
        <a:solidFill>
          <a:schemeClr val="tx1"/>
        </a:solidFill>
        <a:latin typeface="+mn-lt"/>
        <a:ea typeface="+mn-ea"/>
        <a:cs typeface="+mn-cs"/>
      </a:defRPr>
    </a:lvl6pPr>
    <a:lvl7pPr marL="5486400" algn="l" defTabSz="1828800" rtl="0" eaLnBrk="1" latinLnBrk="0" hangingPunct="1">
      <a:defRPr sz="2400" kern="1200">
        <a:solidFill>
          <a:schemeClr val="tx1"/>
        </a:solidFill>
        <a:latin typeface="+mn-lt"/>
        <a:ea typeface="+mn-ea"/>
        <a:cs typeface="+mn-cs"/>
      </a:defRPr>
    </a:lvl7pPr>
    <a:lvl8pPr marL="6400800" algn="l" defTabSz="1828800" rtl="0" eaLnBrk="1" latinLnBrk="0" hangingPunct="1">
      <a:defRPr sz="2400" kern="1200">
        <a:solidFill>
          <a:schemeClr val="tx1"/>
        </a:solidFill>
        <a:latin typeface="+mn-lt"/>
        <a:ea typeface="+mn-ea"/>
        <a:cs typeface="+mn-cs"/>
      </a:defRPr>
    </a:lvl8pPr>
    <a:lvl9pPr marL="7315200" algn="l" defTabSz="1828800" rtl="0" eaLnBrk="1" latinLnBrk="0" hangingPunct="1">
      <a:defRPr sz="24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solidFill>
                <a:srgbClr val="DA937E"/>
              </a:solidFill>
            </a:endParaRPr>
          </a:p>
        </p:txBody>
      </p:sp>
      <p:sp>
        <p:nvSpPr>
          <p:cNvPr id="4" name="Slide Number Placeholder 3"/>
          <p:cNvSpPr>
            <a:spLocks noGrp="1"/>
          </p:cNvSpPr>
          <p:nvPr>
            <p:ph type="sldNum" sz="quarter" idx="10"/>
          </p:nvPr>
        </p:nvSpPr>
        <p:spPr/>
        <p:txBody>
          <a:bodyPr/>
          <a:lstStyle/>
          <a:p>
            <a:fld id="{505DF56D-B523-F840-AD0F-AF81F6B5DF3D}" type="slidenum">
              <a:rPr lang="en-US" smtClean="0"/>
              <a:t>1</a:t>
            </a:fld>
            <a:endParaRPr lang="en-US"/>
          </a:p>
        </p:txBody>
      </p:sp>
    </p:spTree>
    <p:extLst>
      <p:ext uri="{BB962C8B-B14F-4D97-AF65-F5344CB8AC3E}">
        <p14:creationId xmlns:p14="http://schemas.microsoft.com/office/powerpoint/2010/main" val="110252005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7" name="Picture Placeholder 2"/>
          <p:cNvSpPr>
            <a:spLocks noGrp="1"/>
          </p:cNvSpPr>
          <p:nvPr>
            <p:ph type="pic" sz="quarter" idx="24"/>
          </p:nvPr>
        </p:nvSpPr>
        <p:spPr>
          <a:xfrm>
            <a:off x="0" y="665312"/>
            <a:ext cx="6719063" cy="12313368"/>
          </a:xfrm>
          <a:solidFill>
            <a:schemeClr val="bg1">
              <a:lumMod val="95000"/>
            </a:schemeClr>
          </a:solidFill>
        </p:spPr>
        <p:txBody>
          <a:bodyPr>
            <a:normAutofit/>
          </a:bodyPr>
          <a:lstStyle>
            <a:lvl1pPr>
              <a:defRPr sz="2101"/>
            </a:lvl1pPr>
          </a:lstStyle>
          <a:p>
            <a:endParaRPr lang="en-US"/>
          </a:p>
        </p:txBody>
      </p:sp>
    </p:spTree>
    <p:extLst>
      <p:ext uri="{BB962C8B-B14F-4D97-AF65-F5344CB8AC3E}">
        <p14:creationId xmlns:p14="http://schemas.microsoft.com/office/powerpoint/2010/main" val="91732930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ar-OM"/>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OM"/>
          </a:p>
        </p:txBody>
      </p:sp>
      <p:sp>
        <p:nvSpPr>
          <p:cNvPr id="4" name="Date Placeholder 3"/>
          <p:cNvSpPr>
            <a:spLocks noGrp="1"/>
          </p:cNvSpPr>
          <p:nvPr>
            <p:ph type="dt" sz="half" idx="10"/>
          </p:nvPr>
        </p:nvSpPr>
        <p:spPr/>
        <p:txBody>
          <a:bodyPr/>
          <a:lstStyle/>
          <a:p>
            <a:fld id="{ABBF00E5-FE97-4F0C-9773-7299A5E6E81B}" type="datetimeFigureOut">
              <a:rPr lang="ar-OM" smtClean="0"/>
              <a:t>28/02/1444</a:t>
            </a:fld>
            <a:endParaRPr lang="ar-OM"/>
          </a:p>
        </p:txBody>
      </p:sp>
      <p:sp>
        <p:nvSpPr>
          <p:cNvPr id="5" name="Footer Placeholder 4"/>
          <p:cNvSpPr>
            <a:spLocks noGrp="1"/>
          </p:cNvSpPr>
          <p:nvPr>
            <p:ph type="ftr" sz="quarter" idx="11"/>
          </p:nvPr>
        </p:nvSpPr>
        <p:spPr/>
        <p:txBody>
          <a:bodyPr/>
          <a:lstStyle/>
          <a:p>
            <a:endParaRPr lang="ar-OM"/>
          </a:p>
        </p:txBody>
      </p:sp>
      <p:sp>
        <p:nvSpPr>
          <p:cNvPr id="6" name="Slide Number Placeholder 5"/>
          <p:cNvSpPr>
            <a:spLocks noGrp="1"/>
          </p:cNvSpPr>
          <p:nvPr>
            <p:ph type="sldNum" sz="quarter" idx="12"/>
          </p:nvPr>
        </p:nvSpPr>
        <p:spPr/>
        <p:txBody>
          <a:bodyPr/>
          <a:lstStyle/>
          <a:p>
            <a:fld id="{97ACE804-D0DC-415D-ABBF-BFA750748848}" type="slidenum">
              <a:rPr lang="ar-OM" smtClean="0"/>
              <a:t>‹#›</a:t>
            </a:fld>
            <a:endParaRPr lang="ar-OM"/>
          </a:p>
        </p:txBody>
      </p:sp>
    </p:spTree>
    <p:extLst>
      <p:ext uri="{BB962C8B-B14F-4D97-AF65-F5344CB8AC3E}">
        <p14:creationId xmlns:p14="http://schemas.microsoft.com/office/powerpoint/2010/main" val="5302061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3258800" y="549277"/>
            <a:ext cx="4114800" cy="11703050"/>
          </a:xfrm>
        </p:spPr>
        <p:txBody>
          <a:bodyPr vert="eaVert"/>
          <a:lstStyle/>
          <a:p>
            <a:r>
              <a:rPr lang="en-US"/>
              <a:t>Click to edit Master title style</a:t>
            </a:r>
            <a:endParaRPr lang="ar-OM"/>
          </a:p>
        </p:txBody>
      </p:sp>
      <p:sp>
        <p:nvSpPr>
          <p:cNvPr id="3" name="Vertical Text Placeholder 2"/>
          <p:cNvSpPr>
            <a:spLocks noGrp="1"/>
          </p:cNvSpPr>
          <p:nvPr>
            <p:ph type="body" orient="vert" idx="1"/>
          </p:nvPr>
        </p:nvSpPr>
        <p:spPr>
          <a:xfrm>
            <a:off x="914400" y="549277"/>
            <a:ext cx="12039600" cy="117030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OM"/>
          </a:p>
        </p:txBody>
      </p:sp>
      <p:sp>
        <p:nvSpPr>
          <p:cNvPr id="4" name="Date Placeholder 3"/>
          <p:cNvSpPr>
            <a:spLocks noGrp="1"/>
          </p:cNvSpPr>
          <p:nvPr>
            <p:ph type="dt" sz="half" idx="10"/>
          </p:nvPr>
        </p:nvSpPr>
        <p:spPr/>
        <p:txBody>
          <a:bodyPr/>
          <a:lstStyle/>
          <a:p>
            <a:fld id="{ABBF00E5-FE97-4F0C-9773-7299A5E6E81B}" type="datetimeFigureOut">
              <a:rPr lang="ar-OM" smtClean="0"/>
              <a:t>28/02/1444</a:t>
            </a:fld>
            <a:endParaRPr lang="ar-OM"/>
          </a:p>
        </p:txBody>
      </p:sp>
      <p:sp>
        <p:nvSpPr>
          <p:cNvPr id="5" name="Footer Placeholder 4"/>
          <p:cNvSpPr>
            <a:spLocks noGrp="1"/>
          </p:cNvSpPr>
          <p:nvPr>
            <p:ph type="ftr" sz="quarter" idx="11"/>
          </p:nvPr>
        </p:nvSpPr>
        <p:spPr/>
        <p:txBody>
          <a:bodyPr/>
          <a:lstStyle/>
          <a:p>
            <a:endParaRPr lang="ar-OM"/>
          </a:p>
        </p:txBody>
      </p:sp>
      <p:sp>
        <p:nvSpPr>
          <p:cNvPr id="6" name="Slide Number Placeholder 5"/>
          <p:cNvSpPr>
            <a:spLocks noGrp="1"/>
          </p:cNvSpPr>
          <p:nvPr>
            <p:ph type="sldNum" sz="quarter" idx="12"/>
          </p:nvPr>
        </p:nvSpPr>
        <p:spPr/>
        <p:txBody>
          <a:bodyPr/>
          <a:lstStyle/>
          <a:p>
            <a:fld id="{97ACE804-D0DC-415D-ABBF-BFA750748848}" type="slidenum">
              <a:rPr lang="ar-OM" smtClean="0"/>
              <a:t>‹#›</a:t>
            </a:fld>
            <a:endParaRPr lang="ar-OM"/>
          </a:p>
        </p:txBody>
      </p:sp>
    </p:spTree>
    <p:extLst>
      <p:ext uri="{BB962C8B-B14F-4D97-AF65-F5344CB8AC3E}">
        <p14:creationId xmlns:p14="http://schemas.microsoft.com/office/powerpoint/2010/main" val="79767039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ar-OM"/>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OM"/>
          </a:p>
        </p:txBody>
      </p:sp>
      <p:sp>
        <p:nvSpPr>
          <p:cNvPr id="4" name="Date Placeholder 3"/>
          <p:cNvSpPr>
            <a:spLocks noGrp="1"/>
          </p:cNvSpPr>
          <p:nvPr>
            <p:ph type="dt" sz="half" idx="10"/>
          </p:nvPr>
        </p:nvSpPr>
        <p:spPr/>
        <p:txBody>
          <a:bodyPr/>
          <a:lstStyle/>
          <a:p>
            <a:fld id="{ABBF00E5-FE97-4F0C-9773-7299A5E6E81B}" type="datetimeFigureOut">
              <a:rPr lang="ar-OM" smtClean="0"/>
              <a:t>28/02/1444</a:t>
            </a:fld>
            <a:endParaRPr lang="ar-OM"/>
          </a:p>
        </p:txBody>
      </p:sp>
      <p:sp>
        <p:nvSpPr>
          <p:cNvPr id="5" name="Footer Placeholder 4"/>
          <p:cNvSpPr>
            <a:spLocks noGrp="1"/>
          </p:cNvSpPr>
          <p:nvPr>
            <p:ph type="ftr" sz="quarter" idx="11"/>
          </p:nvPr>
        </p:nvSpPr>
        <p:spPr/>
        <p:txBody>
          <a:bodyPr/>
          <a:lstStyle/>
          <a:p>
            <a:endParaRPr lang="ar-OM"/>
          </a:p>
        </p:txBody>
      </p:sp>
      <p:sp>
        <p:nvSpPr>
          <p:cNvPr id="6" name="Slide Number Placeholder 5"/>
          <p:cNvSpPr>
            <a:spLocks noGrp="1"/>
          </p:cNvSpPr>
          <p:nvPr>
            <p:ph type="sldNum" sz="quarter" idx="12"/>
          </p:nvPr>
        </p:nvSpPr>
        <p:spPr/>
        <p:txBody>
          <a:bodyPr/>
          <a:lstStyle/>
          <a:p>
            <a:fld id="{97ACE804-D0DC-415D-ABBF-BFA750748848}" type="slidenum">
              <a:rPr lang="ar-OM" smtClean="0"/>
              <a:t>‹#›</a:t>
            </a:fld>
            <a:endParaRPr lang="ar-OM"/>
          </a:p>
        </p:txBody>
      </p:sp>
    </p:spTree>
    <p:extLst>
      <p:ext uri="{BB962C8B-B14F-4D97-AF65-F5344CB8AC3E}">
        <p14:creationId xmlns:p14="http://schemas.microsoft.com/office/powerpoint/2010/main" val="8869088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7" name="Picture Placeholder 2"/>
          <p:cNvSpPr>
            <a:spLocks noGrp="1"/>
          </p:cNvSpPr>
          <p:nvPr>
            <p:ph type="pic" sz="quarter" idx="16"/>
          </p:nvPr>
        </p:nvSpPr>
        <p:spPr>
          <a:xfrm>
            <a:off x="0" y="737320"/>
            <a:ext cx="4569630" cy="5791200"/>
          </a:xfrm>
          <a:solidFill>
            <a:schemeClr val="bg1">
              <a:lumMod val="95000"/>
            </a:schemeClr>
          </a:solidFill>
        </p:spPr>
        <p:txBody>
          <a:bodyPr>
            <a:normAutofit/>
          </a:bodyPr>
          <a:lstStyle>
            <a:lvl1pPr>
              <a:defRPr sz="2101"/>
            </a:lvl1pPr>
          </a:lstStyle>
          <a:p>
            <a:endParaRPr lang="en-US"/>
          </a:p>
        </p:txBody>
      </p:sp>
      <p:sp>
        <p:nvSpPr>
          <p:cNvPr id="8" name="Picture Placeholder 2"/>
          <p:cNvSpPr>
            <a:spLocks noGrp="1"/>
          </p:cNvSpPr>
          <p:nvPr>
            <p:ph type="pic" sz="quarter" idx="17"/>
          </p:nvPr>
        </p:nvSpPr>
        <p:spPr>
          <a:xfrm>
            <a:off x="4569630" y="737320"/>
            <a:ext cx="4569630" cy="5791200"/>
          </a:xfrm>
          <a:solidFill>
            <a:schemeClr val="bg1">
              <a:lumMod val="95000"/>
            </a:schemeClr>
          </a:solidFill>
        </p:spPr>
        <p:txBody>
          <a:bodyPr>
            <a:normAutofit/>
          </a:bodyPr>
          <a:lstStyle>
            <a:lvl1pPr>
              <a:defRPr sz="2101"/>
            </a:lvl1pPr>
          </a:lstStyle>
          <a:p>
            <a:endParaRPr lang="en-US"/>
          </a:p>
        </p:txBody>
      </p:sp>
      <p:sp>
        <p:nvSpPr>
          <p:cNvPr id="9" name="Picture Placeholder 2"/>
          <p:cNvSpPr>
            <a:spLocks noGrp="1"/>
          </p:cNvSpPr>
          <p:nvPr>
            <p:ph type="pic" sz="quarter" idx="18"/>
          </p:nvPr>
        </p:nvSpPr>
        <p:spPr>
          <a:xfrm>
            <a:off x="9144000" y="737320"/>
            <a:ext cx="4569630" cy="5791200"/>
          </a:xfrm>
          <a:solidFill>
            <a:schemeClr val="bg1">
              <a:lumMod val="95000"/>
            </a:schemeClr>
          </a:solidFill>
        </p:spPr>
        <p:txBody>
          <a:bodyPr>
            <a:normAutofit/>
          </a:bodyPr>
          <a:lstStyle>
            <a:lvl1pPr>
              <a:defRPr sz="2101"/>
            </a:lvl1pPr>
          </a:lstStyle>
          <a:p>
            <a:endParaRPr lang="en-US"/>
          </a:p>
        </p:txBody>
      </p:sp>
      <p:sp>
        <p:nvSpPr>
          <p:cNvPr id="10" name="Picture Placeholder 2"/>
          <p:cNvSpPr>
            <a:spLocks noGrp="1"/>
          </p:cNvSpPr>
          <p:nvPr>
            <p:ph type="pic" sz="quarter" idx="19"/>
          </p:nvPr>
        </p:nvSpPr>
        <p:spPr>
          <a:xfrm>
            <a:off x="13713630" y="737320"/>
            <a:ext cx="4569630" cy="5791200"/>
          </a:xfrm>
          <a:solidFill>
            <a:schemeClr val="bg1">
              <a:lumMod val="95000"/>
            </a:schemeClr>
          </a:solidFill>
        </p:spPr>
        <p:txBody>
          <a:bodyPr>
            <a:normAutofit/>
          </a:bodyPr>
          <a:lstStyle>
            <a:lvl1pPr>
              <a:defRPr sz="2101"/>
            </a:lvl1pPr>
          </a:lstStyle>
          <a:p>
            <a:endParaRPr lang="en-US"/>
          </a:p>
        </p:txBody>
      </p:sp>
    </p:spTree>
    <p:extLst>
      <p:ext uri="{BB962C8B-B14F-4D97-AF65-F5344CB8AC3E}">
        <p14:creationId xmlns:p14="http://schemas.microsoft.com/office/powerpoint/2010/main" val="113701155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7" name="Picture Placeholder 2"/>
          <p:cNvSpPr>
            <a:spLocks noGrp="1"/>
          </p:cNvSpPr>
          <p:nvPr>
            <p:ph type="pic" sz="quarter" idx="19"/>
          </p:nvPr>
        </p:nvSpPr>
        <p:spPr>
          <a:xfrm>
            <a:off x="-27499" y="737320"/>
            <a:ext cx="6105166" cy="12241360"/>
          </a:xfrm>
          <a:solidFill>
            <a:schemeClr val="bg1">
              <a:lumMod val="95000"/>
            </a:schemeClr>
          </a:solidFill>
        </p:spPr>
        <p:txBody>
          <a:bodyPr>
            <a:normAutofit/>
          </a:bodyPr>
          <a:lstStyle>
            <a:lvl1pPr>
              <a:defRPr sz="2101"/>
            </a:lvl1pPr>
          </a:lstStyle>
          <a:p>
            <a:endParaRPr lang="en-US"/>
          </a:p>
        </p:txBody>
      </p:sp>
      <p:sp>
        <p:nvSpPr>
          <p:cNvPr id="8" name="Picture Placeholder 2"/>
          <p:cNvSpPr>
            <a:spLocks noGrp="1"/>
          </p:cNvSpPr>
          <p:nvPr>
            <p:ph type="pic" sz="quarter" idx="20"/>
          </p:nvPr>
        </p:nvSpPr>
        <p:spPr>
          <a:xfrm>
            <a:off x="6105168" y="737320"/>
            <a:ext cx="6077666" cy="12241360"/>
          </a:xfrm>
          <a:solidFill>
            <a:schemeClr val="bg1">
              <a:lumMod val="95000"/>
            </a:schemeClr>
          </a:solidFill>
        </p:spPr>
        <p:txBody>
          <a:bodyPr>
            <a:normAutofit/>
          </a:bodyPr>
          <a:lstStyle>
            <a:lvl1pPr>
              <a:defRPr sz="2101"/>
            </a:lvl1pPr>
          </a:lstStyle>
          <a:p>
            <a:endParaRPr lang="en-US"/>
          </a:p>
        </p:txBody>
      </p:sp>
      <p:sp>
        <p:nvSpPr>
          <p:cNvPr id="9" name="Picture Placeholder 2"/>
          <p:cNvSpPr>
            <a:spLocks noGrp="1"/>
          </p:cNvSpPr>
          <p:nvPr>
            <p:ph type="pic" sz="quarter" idx="21"/>
          </p:nvPr>
        </p:nvSpPr>
        <p:spPr>
          <a:xfrm>
            <a:off x="12210334" y="737320"/>
            <a:ext cx="6077666" cy="12241360"/>
          </a:xfrm>
          <a:solidFill>
            <a:schemeClr val="bg1">
              <a:lumMod val="95000"/>
            </a:schemeClr>
          </a:solidFill>
        </p:spPr>
        <p:txBody>
          <a:bodyPr>
            <a:normAutofit/>
          </a:bodyPr>
          <a:lstStyle>
            <a:lvl1pPr>
              <a:defRPr sz="2101"/>
            </a:lvl1pPr>
          </a:lstStyle>
          <a:p>
            <a:endParaRPr lang="en-US"/>
          </a:p>
        </p:txBody>
      </p:sp>
    </p:spTree>
    <p:extLst>
      <p:ext uri="{BB962C8B-B14F-4D97-AF65-F5344CB8AC3E}">
        <p14:creationId xmlns:p14="http://schemas.microsoft.com/office/powerpoint/2010/main" val="389911014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8" name="Picture Placeholder 1"/>
          <p:cNvSpPr>
            <a:spLocks noGrp="1"/>
          </p:cNvSpPr>
          <p:nvPr>
            <p:ph type="pic" sz="quarter" idx="26"/>
          </p:nvPr>
        </p:nvSpPr>
        <p:spPr>
          <a:xfrm>
            <a:off x="0" y="8442176"/>
            <a:ext cx="18288000" cy="4457700"/>
          </a:xfrm>
        </p:spPr>
      </p:sp>
    </p:spTree>
    <p:extLst>
      <p:ext uri="{BB962C8B-B14F-4D97-AF65-F5344CB8AC3E}">
        <p14:creationId xmlns:p14="http://schemas.microsoft.com/office/powerpoint/2010/main" val="359882115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10" name="Picture Placeholder 2"/>
          <p:cNvSpPr>
            <a:spLocks noGrp="1"/>
          </p:cNvSpPr>
          <p:nvPr>
            <p:ph type="pic" sz="quarter" idx="16"/>
          </p:nvPr>
        </p:nvSpPr>
        <p:spPr>
          <a:xfrm>
            <a:off x="0" y="7146032"/>
            <a:ext cx="4569630" cy="5791200"/>
          </a:xfrm>
          <a:solidFill>
            <a:schemeClr val="bg1">
              <a:lumMod val="95000"/>
            </a:schemeClr>
          </a:solidFill>
        </p:spPr>
        <p:txBody>
          <a:bodyPr>
            <a:normAutofit/>
          </a:bodyPr>
          <a:lstStyle>
            <a:lvl1pPr>
              <a:defRPr sz="2101"/>
            </a:lvl1pPr>
          </a:lstStyle>
          <a:p>
            <a:endParaRPr lang="en-US"/>
          </a:p>
        </p:txBody>
      </p:sp>
      <p:sp>
        <p:nvSpPr>
          <p:cNvPr id="11" name="Picture Placeholder 2"/>
          <p:cNvSpPr>
            <a:spLocks noGrp="1"/>
          </p:cNvSpPr>
          <p:nvPr>
            <p:ph type="pic" sz="quarter" idx="17"/>
          </p:nvPr>
        </p:nvSpPr>
        <p:spPr>
          <a:xfrm>
            <a:off x="4569630" y="7146032"/>
            <a:ext cx="4569630" cy="5791200"/>
          </a:xfrm>
          <a:solidFill>
            <a:schemeClr val="bg1">
              <a:lumMod val="95000"/>
            </a:schemeClr>
          </a:solidFill>
        </p:spPr>
        <p:txBody>
          <a:bodyPr>
            <a:normAutofit/>
          </a:bodyPr>
          <a:lstStyle>
            <a:lvl1pPr>
              <a:defRPr sz="2101"/>
            </a:lvl1pPr>
          </a:lstStyle>
          <a:p>
            <a:endParaRPr lang="en-US"/>
          </a:p>
        </p:txBody>
      </p:sp>
      <p:sp>
        <p:nvSpPr>
          <p:cNvPr id="12" name="Picture Placeholder 2"/>
          <p:cNvSpPr>
            <a:spLocks noGrp="1"/>
          </p:cNvSpPr>
          <p:nvPr>
            <p:ph type="pic" sz="quarter" idx="18"/>
          </p:nvPr>
        </p:nvSpPr>
        <p:spPr>
          <a:xfrm>
            <a:off x="9144000" y="7146032"/>
            <a:ext cx="4569630" cy="5791200"/>
          </a:xfrm>
          <a:solidFill>
            <a:schemeClr val="bg1">
              <a:lumMod val="95000"/>
            </a:schemeClr>
          </a:solidFill>
        </p:spPr>
        <p:txBody>
          <a:bodyPr>
            <a:normAutofit/>
          </a:bodyPr>
          <a:lstStyle>
            <a:lvl1pPr>
              <a:defRPr sz="2101"/>
            </a:lvl1pPr>
          </a:lstStyle>
          <a:p>
            <a:endParaRPr lang="en-US"/>
          </a:p>
        </p:txBody>
      </p:sp>
      <p:sp>
        <p:nvSpPr>
          <p:cNvPr id="13" name="Picture Placeholder 2"/>
          <p:cNvSpPr>
            <a:spLocks noGrp="1"/>
          </p:cNvSpPr>
          <p:nvPr>
            <p:ph type="pic" sz="quarter" idx="19"/>
          </p:nvPr>
        </p:nvSpPr>
        <p:spPr>
          <a:xfrm>
            <a:off x="13713630" y="7146032"/>
            <a:ext cx="4569630" cy="5791200"/>
          </a:xfrm>
          <a:solidFill>
            <a:schemeClr val="bg1">
              <a:lumMod val="95000"/>
            </a:schemeClr>
          </a:solidFill>
        </p:spPr>
        <p:txBody>
          <a:bodyPr>
            <a:normAutofit/>
          </a:bodyPr>
          <a:lstStyle>
            <a:lvl1pPr>
              <a:defRPr sz="2101"/>
            </a:lvl1pPr>
          </a:lstStyle>
          <a:p>
            <a:endParaRPr lang="en-US"/>
          </a:p>
        </p:txBody>
      </p:sp>
    </p:spTree>
    <p:extLst>
      <p:ext uri="{BB962C8B-B14F-4D97-AF65-F5344CB8AC3E}">
        <p14:creationId xmlns:p14="http://schemas.microsoft.com/office/powerpoint/2010/main" val="338659469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6" name="Picture Placeholder 2"/>
          <p:cNvSpPr>
            <a:spLocks noGrp="1"/>
          </p:cNvSpPr>
          <p:nvPr>
            <p:ph type="pic" sz="quarter" idx="24"/>
          </p:nvPr>
        </p:nvSpPr>
        <p:spPr>
          <a:xfrm>
            <a:off x="11581985" y="665312"/>
            <a:ext cx="6719063" cy="12313368"/>
          </a:xfrm>
          <a:solidFill>
            <a:schemeClr val="bg1">
              <a:lumMod val="95000"/>
            </a:schemeClr>
          </a:solidFill>
        </p:spPr>
        <p:txBody>
          <a:bodyPr>
            <a:normAutofit/>
          </a:bodyPr>
          <a:lstStyle>
            <a:lvl1pPr>
              <a:defRPr sz="2101"/>
            </a:lvl1pPr>
          </a:lstStyle>
          <a:p>
            <a:endParaRPr lang="en-US"/>
          </a:p>
        </p:txBody>
      </p:sp>
    </p:spTree>
    <p:extLst>
      <p:ext uri="{BB962C8B-B14F-4D97-AF65-F5344CB8AC3E}">
        <p14:creationId xmlns:p14="http://schemas.microsoft.com/office/powerpoint/2010/main" val="29254899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BBF00E5-FE97-4F0C-9773-7299A5E6E81B}" type="datetimeFigureOut">
              <a:rPr lang="ar-OM" smtClean="0"/>
              <a:t>28/02/1444</a:t>
            </a:fld>
            <a:endParaRPr lang="ar-OM"/>
          </a:p>
        </p:txBody>
      </p:sp>
      <p:sp>
        <p:nvSpPr>
          <p:cNvPr id="3" name="Footer Placeholder 2"/>
          <p:cNvSpPr>
            <a:spLocks noGrp="1"/>
          </p:cNvSpPr>
          <p:nvPr>
            <p:ph type="ftr" sz="quarter" idx="11"/>
          </p:nvPr>
        </p:nvSpPr>
        <p:spPr/>
        <p:txBody>
          <a:bodyPr/>
          <a:lstStyle/>
          <a:p>
            <a:endParaRPr lang="ar-OM"/>
          </a:p>
        </p:txBody>
      </p:sp>
      <p:sp>
        <p:nvSpPr>
          <p:cNvPr id="4" name="Slide Number Placeholder 3"/>
          <p:cNvSpPr>
            <a:spLocks noGrp="1"/>
          </p:cNvSpPr>
          <p:nvPr>
            <p:ph type="sldNum" sz="quarter" idx="12"/>
          </p:nvPr>
        </p:nvSpPr>
        <p:spPr/>
        <p:txBody>
          <a:bodyPr/>
          <a:lstStyle/>
          <a:p>
            <a:fld id="{97ACE804-D0DC-415D-ABBF-BFA750748848}" type="slidenum">
              <a:rPr lang="ar-OM" smtClean="0"/>
              <a:t>‹#›</a:t>
            </a:fld>
            <a:endParaRPr lang="ar-OM"/>
          </a:p>
        </p:txBody>
      </p:sp>
    </p:spTree>
    <p:extLst>
      <p:ext uri="{BB962C8B-B14F-4D97-AF65-F5344CB8AC3E}">
        <p14:creationId xmlns:p14="http://schemas.microsoft.com/office/powerpoint/2010/main" val="338810073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14401" y="546100"/>
            <a:ext cx="6016626" cy="2324100"/>
          </a:xfrm>
        </p:spPr>
        <p:txBody>
          <a:bodyPr anchor="b"/>
          <a:lstStyle>
            <a:lvl1pPr algn="r">
              <a:defRPr sz="4000" b="1"/>
            </a:lvl1pPr>
          </a:lstStyle>
          <a:p>
            <a:r>
              <a:rPr lang="en-US"/>
              <a:t>Click to edit Master title style</a:t>
            </a:r>
            <a:endParaRPr lang="ar-OM"/>
          </a:p>
        </p:txBody>
      </p:sp>
      <p:sp>
        <p:nvSpPr>
          <p:cNvPr id="3" name="Content Placeholder 2"/>
          <p:cNvSpPr>
            <a:spLocks noGrp="1"/>
          </p:cNvSpPr>
          <p:nvPr>
            <p:ph idx="1"/>
          </p:nvPr>
        </p:nvSpPr>
        <p:spPr>
          <a:xfrm>
            <a:off x="7150100" y="546101"/>
            <a:ext cx="10223500" cy="11706226"/>
          </a:xfrm>
        </p:spPr>
        <p:txBody>
          <a:bodyPr/>
          <a:lstStyle>
            <a:lvl1pPr>
              <a:defRPr sz="6400"/>
            </a:lvl1pPr>
            <a:lvl2pPr>
              <a:defRPr sz="5600"/>
            </a:lvl2pPr>
            <a:lvl3pPr>
              <a:defRPr sz="4800"/>
            </a:lvl3pPr>
            <a:lvl4pPr>
              <a:defRPr sz="4000"/>
            </a:lvl4pPr>
            <a:lvl5pPr>
              <a:defRPr sz="4000"/>
            </a:lvl5pPr>
            <a:lvl6pPr>
              <a:defRPr sz="4000"/>
            </a:lvl6pPr>
            <a:lvl7pPr>
              <a:defRPr sz="4000"/>
            </a:lvl7pPr>
            <a:lvl8pPr>
              <a:defRPr sz="4000"/>
            </a:lvl8pPr>
            <a:lvl9pPr>
              <a:defRPr sz="4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OM"/>
          </a:p>
        </p:txBody>
      </p:sp>
      <p:sp>
        <p:nvSpPr>
          <p:cNvPr id="4" name="Text Placeholder 3"/>
          <p:cNvSpPr>
            <a:spLocks noGrp="1"/>
          </p:cNvSpPr>
          <p:nvPr>
            <p:ph type="body" sz="half" idx="2"/>
          </p:nvPr>
        </p:nvSpPr>
        <p:spPr>
          <a:xfrm>
            <a:off x="914401" y="2870201"/>
            <a:ext cx="6016626" cy="9382126"/>
          </a:xfrm>
        </p:spPr>
        <p:txBody>
          <a:bodyPr/>
          <a:lstStyle>
            <a:lvl1pPr marL="0" indent="0">
              <a:buNone/>
              <a:defRPr sz="2800"/>
            </a:lvl1pPr>
            <a:lvl2pPr marL="914400" indent="0">
              <a:buNone/>
              <a:defRPr sz="2400"/>
            </a:lvl2pPr>
            <a:lvl3pPr marL="1828800" indent="0">
              <a:buNone/>
              <a:defRPr sz="2000"/>
            </a:lvl3pPr>
            <a:lvl4pPr marL="2743200" indent="0">
              <a:buNone/>
              <a:defRPr sz="1800"/>
            </a:lvl4pPr>
            <a:lvl5pPr marL="3657600" indent="0">
              <a:buNone/>
              <a:defRPr sz="1800"/>
            </a:lvl5pPr>
            <a:lvl6pPr marL="4572000" indent="0">
              <a:buNone/>
              <a:defRPr sz="1800"/>
            </a:lvl6pPr>
            <a:lvl7pPr marL="5486400" indent="0">
              <a:buNone/>
              <a:defRPr sz="1800"/>
            </a:lvl7pPr>
            <a:lvl8pPr marL="6400800" indent="0">
              <a:buNone/>
              <a:defRPr sz="1800"/>
            </a:lvl8pPr>
            <a:lvl9pPr marL="7315200" indent="0">
              <a:buNone/>
              <a:defRPr sz="1800"/>
            </a:lvl9pPr>
          </a:lstStyle>
          <a:p>
            <a:pPr lvl="0"/>
            <a:r>
              <a:rPr lang="en-US"/>
              <a:t>Click to edit Master text styles</a:t>
            </a:r>
          </a:p>
        </p:txBody>
      </p:sp>
      <p:sp>
        <p:nvSpPr>
          <p:cNvPr id="5" name="Date Placeholder 4"/>
          <p:cNvSpPr>
            <a:spLocks noGrp="1"/>
          </p:cNvSpPr>
          <p:nvPr>
            <p:ph type="dt" sz="half" idx="10"/>
          </p:nvPr>
        </p:nvSpPr>
        <p:spPr/>
        <p:txBody>
          <a:bodyPr/>
          <a:lstStyle/>
          <a:p>
            <a:fld id="{ABBF00E5-FE97-4F0C-9773-7299A5E6E81B}" type="datetimeFigureOut">
              <a:rPr lang="ar-OM" smtClean="0"/>
              <a:t>28/02/1444</a:t>
            </a:fld>
            <a:endParaRPr lang="ar-OM"/>
          </a:p>
        </p:txBody>
      </p:sp>
      <p:sp>
        <p:nvSpPr>
          <p:cNvPr id="6" name="Footer Placeholder 5"/>
          <p:cNvSpPr>
            <a:spLocks noGrp="1"/>
          </p:cNvSpPr>
          <p:nvPr>
            <p:ph type="ftr" sz="quarter" idx="11"/>
          </p:nvPr>
        </p:nvSpPr>
        <p:spPr/>
        <p:txBody>
          <a:bodyPr/>
          <a:lstStyle/>
          <a:p>
            <a:endParaRPr lang="ar-OM"/>
          </a:p>
        </p:txBody>
      </p:sp>
      <p:sp>
        <p:nvSpPr>
          <p:cNvPr id="7" name="Slide Number Placeholder 6"/>
          <p:cNvSpPr>
            <a:spLocks noGrp="1"/>
          </p:cNvSpPr>
          <p:nvPr>
            <p:ph type="sldNum" sz="quarter" idx="12"/>
          </p:nvPr>
        </p:nvSpPr>
        <p:spPr/>
        <p:txBody>
          <a:bodyPr/>
          <a:lstStyle/>
          <a:p>
            <a:fld id="{97ACE804-D0DC-415D-ABBF-BFA750748848}" type="slidenum">
              <a:rPr lang="ar-OM" smtClean="0"/>
              <a:t>‹#›</a:t>
            </a:fld>
            <a:endParaRPr lang="ar-OM"/>
          </a:p>
        </p:txBody>
      </p:sp>
    </p:spTree>
    <p:extLst>
      <p:ext uri="{BB962C8B-B14F-4D97-AF65-F5344CB8AC3E}">
        <p14:creationId xmlns:p14="http://schemas.microsoft.com/office/powerpoint/2010/main" val="349623476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584576" y="9601200"/>
            <a:ext cx="10972800" cy="1133476"/>
          </a:xfrm>
        </p:spPr>
        <p:txBody>
          <a:bodyPr anchor="b"/>
          <a:lstStyle>
            <a:lvl1pPr algn="r">
              <a:defRPr sz="4000" b="1"/>
            </a:lvl1pPr>
          </a:lstStyle>
          <a:p>
            <a:r>
              <a:rPr lang="en-US"/>
              <a:t>Click to edit Master title style</a:t>
            </a:r>
            <a:endParaRPr lang="ar-OM"/>
          </a:p>
        </p:txBody>
      </p:sp>
      <p:sp>
        <p:nvSpPr>
          <p:cNvPr id="3" name="Picture Placeholder 2"/>
          <p:cNvSpPr>
            <a:spLocks noGrp="1"/>
          </p:cNvSpPr>
          <p:nvPr>
            <p:ph type="pic" idx="1"/>
          </p:nvPr>
        </p:nvSpPr>
        <p:spPr>
          <a:xfrm>
            <a:off x="3584576" y="1225550"/>
            <a:ext cx="10972800" cy="8229600"/>
          </a:xfrm>
        </p:spPr>
        <p:txBody>
          <a:bodyPr/>
          <a:lstStyle>
            <a:lvl1pPr marL="0" indent="0">
              <a:buNone/>
              <a:defRPr sz="6400"/>
            </a:lvl1pPr>
            <a:lvl2pPr marL="914400" indent="0">
              <a:buNone/>
              <a:defRPr sz="5600"/>
            </a:lvl2pPr>
            <a:lvl3pPr marL="1828800" indent="0">
              <a:buNone/>
              <a:defRPr sz="4800"/>
            </a:lvl3pPr>
            <a:lvl4pPr marL="2743200" indent="0">
              <a:buNone/>
              <a:defRPr sz="4000"/>
            </a:lvl4pPr>
            <a:lvl5pPr marL="3657600" indent="0">
              <a:buNone/>
              <a:defRPr sz="4000"/>
            </a:lvl5pPr>
            <a:lvl6pPr marL="4572000" indent="0">
              <a:buNone/>
              <a:defRPr sz="4000"/>
            </a:lvl6pPr>
            <a:lvl7pPr marL="5486400" indent="0">
              <a:buNone/>
              <a:defRPr sz="4000"/>
            </a:lvl7pPr>
            <a:lvl8pPr marL="6400800" indent="0">
              <a:buNone/>
              <a:defRPr sz="4000"/>
            </a:lvl8pPr>
            <a:lvl9pPr marL="7315200" indent="0">
              <a:buNone/>
              <a:defRPr sz="4000"/>
            </a:lvl9pPr>
          </a:lstStyle>
          <a:p>
            <a:endParaRPr lang="ar-OM"/>
          </a:p>
        </p:txBody>
      </p:sp>
      <p:sp>
        <p:nvSpPr>
          <p:cNvPr id="4" name="Text Placeholder 3"/>
          <p:cNvSpPr>
            <a:spLocks noGrp="1"/>
          </p:cNvSpPr>
          <p:nvPr>
            <p:ph type="body" sz="half" idx="2"/>
          </p:nvPr>
        </p:nvSpPr>
        <p:spPr>
          <a:xfrm>
            <a:off x="3584576" y="10734676"/>
            <a:ext cx="10972800" cy="1609724"/>
          </a:xfrm>
        </p:spPr>
        <p:txBody>
          <a:bodyPr/>
          <a:lstStyle>
            <a:lvl1pPr marL="0" indent="0">
              <a:buNone/>
              <a:defRPr sz="2800"/>
            </a:lvl1pPr>
            <a:lvl2pPr marL="914400" indent="0">
              <a:buNone/>
              <a:defRPr sz="2400"/>
            </a:lvl2pPr>
            <a:lvl3pPr marL="1828800" indent="0">
              <a:buNone/>
              <a:defRPr sz="2000"/>
            </a:lvl3pPr>
            <a:lvl4pPr marL="2743200" indent="0">
              <a:buNone/>
              <a:defRPr sz="1800"/>
            </a:lvl4pPr>
            <a:lvl5pPr marL="3657600" indent="0">
              <a:buNone/>
              <a:defRPr sz="1800"/>
            </a:lvl5pPr>
            <a:lvl6pPr marL="4572000" indent="0">
              <a:buNone/>
              <a:defRPr sz="1800"/>
            </a:lvl6pPr>
            <a:lvl7pPr marL="5486400" indent="0">
              <a:buNone/>
              <a:defRPr sz="1800"/>
            </a:lvl7pPr>
            <a:lvl8pPr marL="6400800" indent="0">
              <a:buNone/>
              <a:defRPr sz="1800"/>
            </a:lvl8pPr>
            <a:lvl9pPr marL="7315200" indent="0">
              <a:buNone/>
              <a:defRPr sz="1800"/>
            </a:lvl9pPr>
          </a:lstStyle>
          <a:p>
            <a:pPr lvl="0"/>
            <a:r>
              <a:rPr lang="en-US"/>
              <a:t>Click to edit Master text styles</a:t>
            </a:r>
          </a:p>
        </p:txBody>
      </p:sp>
      <p:sp>
        <p:nvSpPr>
          <p:cNvPr id="5" name="Date Placeholder 4"/>
          <p:cNvSpPr>
            <a:spLocks noGrp="1"/>
          </p:cNvSpPr>
          <p:nvPr>
            <p:ph type="dt" sz="half" idx="10"/>
          </p:nvPr>
        </p:nvSpPr>
        <p:spPr/>
        <p:txBody>
          <a:bodyPr/>
          <a:lstStyle/>
          <a:p>
            <a:fld id="{ABBF00E5-FE97-4F0C-9773-7299A5E6E81B}" type="datetimeFigureOut">
              <a:rPr lang="ar-OM" smtClean="0"/>
              <a:t>28/02/1444</a:t>
            </a:fld>
            <a:endParaRPr lang="ar-OM"/>
          </a:p>
        </p:txBody>
      </p:sp>
      <p:sp>
        <p:nvSpPr>
          <p:cNvPr id="6" name="Footer Placeholder 5"/>
          <p:cNvSpPr>
            <a:spLocks noGrp="1"/>
          </p:cNvSpPr>
          <p:nvPr>
            <p:ph type="ftr" sz="quarter" idx="11"/>
          </p:nvPr>
        </p:nvSpPr>
        <p:spPr/>
        <p:txBody>
          <a:bodyPr/>
          <a:lstStyle/>
          <a:p>
            <a:endParaRPr lang="ar-OM"/>
          </a:p>
        </p:txBody>
      </p:sp>
      <p:sp>
        <p:nvSpPr>
          <p:cNvPr id="7" name="Slide Number Placeholder 6"/>
          <p:cNvSpPr>
            <a:spLocks noGrp="1"/>
          </p:cNvSpPr>
          <p:nvPr>
            <p:ph type="sldNum" sz="quarter" idx="12"/>
          </p:nvPr>
        </p:nvSpPr>
        <p:spPr/>
        <p:txBody>
          <a:bodyPr/>
          <a:lstStyle/>
          <a:p>
            <a:fld id="{97ACE804-D0DC-415D-ABBF-BFA750748848}" type="slidenum">
              <a:rPr lang="ar-OM" smtClean="0"/>
              <a:t>‹#›</a:t>
            </a:fld>
            <a:endParaRPr lang="ar-OM"/>
          </a:p>
        </p:txBody>
      </p:sp>
    </p:spTree>
    <p:extLst>
      <p:ext uri="{BB962C8B-B14F-4D97-AF65-F5344CB8AC3E}">
        <p14:creationId xmlns:p14="http://schemas.microsoft.com/office/powerpoint/2010/main" val="98571861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4">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914400" y="549276"/>
            <a:ext cx="16459200" cy="2286000"/>
          </a:xfrm>
          <a:prstGeom prst="rect">
            <a:avLst/>
          </a:prstGeom>
        </p:spPr>
        <p:txBody>
          <a:bodyPr vert="horz" lIns="91440" tIns="45720" rIns="91440" bIns="45720" rtlCol="1" anchor="ctr">
            <a:normAutofit/>
          </a:bodyPr>
          <a:lstStyle/>
          <a:p>
            <a:r>
              <a:rPr lang="en-US"/>
              <a:t>Click to edit Master title style</a:t>
            </a:r>
            <a:endParaRPr lang="ar-OM"/>
          </a:p>
        </p:txBody>
      </p:sp>
      <p:sp>
        <p:nvSpPr>
          <p:cNvPr id="3" name="Text Placeholder 2"/>
          <p:cNvSpPr>
            <a:spLocks noGrp="1"/>
          </p:cNvSpPr>
          <p:nvPr>
            <p:ph type="body" idx="1"/>
          </p:nvPr>
        </p:nvSpPr>
        <p:spPr>
          <a:xfrm>
            <a:off x="914400" y="3200401"/>
            <a:ext cx="16459200" cy="9051926"/>
          </a:xfrm>
          <a:prstGeom prst="rect">
            <a:avLst/>
          </a:prstGeom>
        </p:spPr>
        <p:txBody>
          <a:bodyPr vert="horz" lIns="91440" tIns="45720" rIns="91440" bIns="45720" rtlCol="1">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OM"/>
          </a:p>
        </p:txBody>
      </p:sp>
      <p:sp>
        <p:nvSpPr>
          <p:cNvPr id="4" name="Date Placeholder 3"/>
          <p:cNvSpPr>
            <a:spLocks noGrp="1"/>
          </p:cNvSpPr>
          <p:nvPr>
            <p:ph type="dt" sz="half" idx="2"/>
          </p:nvPr>
        </p:nvSpPr>
        <p:spPr>
          <a:xfrm>
            <a:off x="13106400" y="12712701"/>
            <a:ext cx="4267200" cy="730250"/>
          </a:xfrm>
          <a:prstGeom prst="rect">
            <a:avLst/>
          </a:prstGeom>
        </p:spPr>
        <p:txBody>
          <a:bodyPr vert="horz" lIns="91440" tIns="45720" rIns="91440" bIns="45720" rtlCol="1" anchor="ctr"/>
          <a:lstStyle>
            <a:lvl1pPr algn="r">
              <a:defRPr sz="2400">
                <a:solidFill>
                  <a:schemeClr val="tx1">
                    <a:tint val="75000"/>
                  </a:schemeClr>
                </a:solidFill>
              </a:defRPr>
            </a:lvl1pPr>
          </a:lstStyle>
          <a:p>
            <a:fld id="{ABBF00E5-FE97-4F0C-9773-7299A5E6E81B}" type="datetimeFigureOut">
              <a:rPr lang="ar-OM" smtClean="0"/>
              <a:t>28/02/1444</a:t>
            </a:fld>
            <a:endParaRPr lang="ar-OM"/>
          </a:p>
        </p:txBody>
      </p:sp>
      <p:sp>
        <p:nvSpPr>
          <p:cNvPr id="5" name="Footer Placeholder 4"/>
          <p:cNvSpPr>
            <a:spLocks noGrp="1"/>
          </p:cNvSpPr>
          <p:nvPr>
            <p:ph type="ftr" sz="quarter" idx="3"/>
          </p:nvPr>
        </p:nvSpPr>
        <p:spPr>
          <a:xfrm>
            <a:off x="6248400" y="12712701"/>
            <a:ext cx="5791200" cy="730250"/>
          </a:xfrm>
          <a:prstGeom prst="rect">
            <a:avLst/>
          </a:prstGeom>
        </p:spPr>
        <p:txBody>
          <a:bodyPr vert="horz" lIns="91440" tIns="45720" rIns="91440" bIns="45720" rtlCol="1" anchor="ctr"/>
          <a:lstStyle>
            <a:lvl1pPr algn="ctr">
              <a:defRPr sz="2400">
                <a:solidFill>
                  <a:schemeClr val="tx1">
                    <a:tint val="75000"/>
                  </a:schemeClr>
                </a:solidFill>
              </a:defRPr>
            </a:lvl1pPr>
          </a:lstStyle>
          <a:p>
            <a:endParaRPr lang="ar-OM"/>
          </a:p>
        </p:txBody>
      </p:sp>
      <p:sp>
        <p:nvSpPr>
          <p:cNvPr id="6" name="Slide Number Placeholder 5"/>
          <p:cNvSpPr>
            <a:spLocks noGrp="1"/>
          </p:cNvSpPr>
          <p:nvPr>
            <p:ph type="sldNum" sz="quarter" idx="4"/>
          </p:nvPr>
        </p:nvSpPr>
        <p:spPr>
          <a:xfrm>
            <a:off x="914400" y="12712701"/>
            <a:ext cx="4267200" cy="730250"/>
          </a:xfrm>
          <a:prstGeom prst="rect">
            <a:avLst/>
          </a:prstGeom>
        </p:spPr>
        <p:txBody>
          <a:bodyPr vert="horz" lIns="91440" tIns="45720" rIns="91440" bIns="45720" rtlCol="1" anchor="ctr"/>
          <a:lstStyle>
            <a:lvl1pPr algn="l">
              <a:defRPr sz="2400">
                <a:solidFill>
                  <a:schemeClr val="tx1">
                    <a:tint val="75000"/>
                  </a:schemeClr>
                </a:solidFill>
              </a:defRPr>
            </a:lvl1pPr>
          </a:lstStyle>
          <a:p>
            <a:fld id="{97ACE804-D0DC-415D-ABBF-BFA750748848}" type="slidenum">
              <a:rPr lang="ar-OM" smtClean="0"/>
              <a:t>‹#›</a:t>
            </a:fld>
            <a:endParaRPr lang="ar-OM"/>
          </a:p>
        </p:txBody>
      </p:sp>
    </p:spTree>
    <p:extLst>
      <p:ext uri="{BB962C8B-B14F-4D97-AF65-F5344CB8AC3E}">
        <p14:creationId xmlns:p14="http://schemas.microsoft.com/office/powerpoint/2010/main" val="159039910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ctr" defTabSz="1828800" rtl="1" eaLnBrk="1" latinLnBrk="0" hangingPunct="1">
        <a:spcBef>
          <a:spcPct val="0"/>
        </a:spcBef>
        <a:buNone/>
        <a:defRPr sz="8800" kern="1200">
          <a:solidFill>
            <a:schemeClr val="tx1"/>
          </a:solidFill>
          <a:latin typeface="+mj-lt"/>
          <a:ea typeface="+mj-ea"/>
          <a:cs typeface="+mj-cs"/>
        </a:defRPr>
      </a:lvl1pPr>
    </p:titleStyle>
    <p:bodyStyle>
      <a:lvl1pPr marL="685800" indent="-685800" algn="r" defTabSz="1828800" rtl="1" eaLnBrk="1" latinLnBrk="0" hangingPunct="1">
        <a:spcBef>
          <a:spcPct val="20000"/>
        </a:spcBef>
        <a:buFont typeface="Arial" panose="020B0604020202020204" pitchFamily="34" charset="0"/>
        <a:buChar char="•"/>
        <a:defRPr sz="6400" kern="1200">
          <a:solidFill>
            <a:schemeClr val="tx1"/>
          </a:solidFill>
          <a:latin typeface="+mn-lt"/>
          <a:ea typeface="+mn-ea"/>
          <a:cs typeface="+mn-cs"/>
        </a:defRPr>
      </a:lvl1pPr>
      <a:lvl2pPr marL="1485900" indent="-571500" algn="r" defTabSz="1828800" rtl="1" eaLnBrk="1" latinLnBrk="0" hangingPunct="1">
        <a:spcBef>
          <a:spcPct val="20000"/>
        </a:spcBef>
        <a:buFont typeface="Arial" panose="020B0604020202020204" pitchFamily="34" charset="0"/>
        <a:buChar char="–"/>
        <a:defRPr sz="5600" kern="1200">
          <a:solidFill>
            <a:schemeClr val="tx1"/>
          </a:solidFill>
          <a:latin typeface="+mn-lt"/>
          <a:ea typeface="+mn-ea"/>
          <a:cs typeface="+mn-cs"/>
        </a:defRPr>
      </a:lvl2pPr>
      <a:lvl3pPr marL="2286000" indent="-457200" algn="r" defTabSz="1828800" rtl="1" eaLnBrk="1" latinLnBrk="0" hangingPunct="1">
        <a:spcBef>
          <a:spcPct val="20000"/>
        </a:spcBef>
        <a:buFont typeface="Arial" panose="020B0604020202020204" pitchFamily="34" charset="0"/>
        <a:buChar char="•"/>
        <a:defRPr sz="4800" kern="1200">
          <a:solidFill>
            <a:schemeClr val="tx1"/>
          </a:solidFill>
          <a:latin typeface="+mn-lt"/>
          <a:ea typeface="+mn-ea"/>
          <a:cs typeface="+mn-cs"/>
        </a:defRPr>
      </a:lvl3pPr>
      <a:lvl4pPr marL="3200400" indent="-457200" algn="r" defTabSz="1828800" rtl="1" eaLnBrk="1" latinLnBrk="0" hangingPunct="1">
        <a:spcBef>
          <a:spcPct val="20000"/>
        </a:spcBef>
        <a:buFont typeface="Arial" panose="020B0604020202020204" pitchFamily="34" charset="0"/>
        <a:buChar char="–"/>
        <a:defRPr sz="4000" kern="1200">
          <a:solidFill>
            <a:schemeClr val="tx1"/>
          </a:solidFill>
          <a:latin typeface="+mn-lt"/>
          <a:ea typeface="+mn-ea"/>
          <a:cs typeface="+mn-cs"/>
        </a:defRPr>
      </a:lvl4pPr>
      <a:lvl5pPr marL="4114800" indent="-457200" algn="r" defTabSz="1828800" rtl="1" eaLnBrk="1" latinLnBrk="0" hangingPunct="1">
        <a:spcBef>
          <a:spcPct val="20000"/>
        </a:spcBef>
        <a:buFont typeface="Arial" panose="020B0604020202020204" pitchFamily="34" charset="0"/>
        <a:buChar char="»"/>
        <a:defRPr sz="4000" kern="1200">
          <a:solidFill>
            <a:schemeClr val="tx1"/>
          </a:solidFill>
          <a:latin typeface="+mn-lt"/>
          <a:ea typeface="+mn-ea"/>
          <a:cs typeface="+mn-cs"/>
        </a:defRPr>
      </a:lvl5pPr>
      <a:lvl6pPr marL="5029200" indent="-457200" algn="r" defTabSz="1828800" rtl="1" eaLnBrk="1" latinLnBrk="0" hangingPunct="1">
        <a:spcBef>
          <a:spcPct val="20000"/>
        </a:spcBef>
        <a:buFont typeface="Arial" panose="020B0604020202020204" pitchFamily="34" charset="0"/>
        <a:buChar char="•"/>
        <a:defRPr sz="4000" kern="1200">
          <a:solidFill>
            <a:schemeClr val="tx1"/>
          </a:solidFill>
          <a:latin typeface="+mn-lt"/>
          <a:ea typeface="+mn-ea"/>
          <a:cs typeface="+mn-cs"/>
        </a:defRPr>
      </a:lvl6pPr>
      <a:lvl7pPr marL="5943600" indent="-457200" algn="r" defTabSz="1828800" rtl="1" eaLnBrk="1" latinLnBrk="0" hangingPunct="1">
        <a:spcBef>
          <a:spcPct val="20000"/>
        </a:spcBef>
        <a:buFont typeface="Arial" panose="020B0604020202020204" pitchFamily="34" charset="0"/>
        <a:buChar char="•"/>
        <a:defRPr sz="4000" kern="1200">
          <a:solidFill>
            <a:schemeClr val="tx1"/>
          </a:solidFill>
          <a:latin typeface="+mn-lt"/>
          <a:ea typeface="+mn-ea"/>
          <a:cs typeface="+mn-cs"/>
        </a:defRPr>
      </a:lvl7pPr>
      <a:lvl8pPr marL="6858000" indent="-457200" algn="r" defTabSz="1828800" rtl="1" eaLnBrk="1" latinLnBrk="0" hangingPunct="1">
        <a:spcBef>
          <a:spcPct val="20000"/>
        </a:spcBef>
        <a:buFont typeface="Arial" panose="020B0604020202020204" pitchFamily="34" charset="0"/>
        <a:buChar char="•"/>
        <a:defRPr sz="4000" kern="1200">
          <a:solidFill>
            <a:schemeClr val="tx1"/>
          </a:solidFill>
          <a:latin typeface="+mn-lt"/>
          <a:ea typeface="+mn-ea"/>
          <a:cs typeface="+mn-cs"/>
        </a:defRPr>
      </a:lvl8pPr>
      <a:lvl9pPr marL="7772400" indent="-457200" algn="r" defTabSz="1828800" rtl="1" eaLnBrk="1" latinLnBrk="0" hangingPunct="1">
        <a:spcBef>
          <a:spcPct val="20000"/>
        </a:spcBef>
        <a:buFont typeface="Arial" panose="020B0604020202020204" pitchFamily="34" charset="0"/>
        <a:buChar char="•"/>
        <a:defRPr sz="4000" kern="1200">
          <a:solidFill>
            <a:schemeClr val="tx1"/>
          </a:solidFill>
          <a:latin typeface="+mn-lt"/>
          <a:ea typeface="+mn-ea"/>
          <a:cs typeface="+mn-cs"/>
        </a:defRPr>
      </a:lvl9pPr>
    </p:bodyStyle>
    <p:otherStyle>
      <a:defPPr>
        <a:defRPr lang="ar-OM"/>
      </a:defPPr>
      <a:lvl1pPr marL="0" algn="r" defTabSz="1828800" rtl="1" eaLnBrk="1" latinLnBrk="0" hangingPunct="1">
        <a:defRPr sz="3600" kern="1200">
          <a:solidFill>
            <a:schemeClr val="tx1"/>
          </a:solidFill>
          <a:latin typeface="+mn-lt"/>
          <a:ea typeface="+mn-ea"/>
          <a:cs typeface="+mn-cs"/>
        </a:defRPr>
      </a:lvl1pPr>
      <a:lvl2pPr marL="914400" algn="r" defTabSz="1828800" rtl="1" eaLnBrk="1" latinLnBrk="0" hangingPunct="1">
        <a:defRPr sz="3600" kern="1200">
          <a:solidFill>
            <a:schemeClr val="tx1"/>
          </a:solidFill>
          <a:latin typeface="+mn-lt"/>
          <a:ea typeface="+mn-ea"/>
          <a:cs typeface="+mn-cs"/>
        </a:defRPr>
      </a:lvl2pPr>
      <a:lvl3pPr marL="1828800" algn="r" defTabSz="1828800" rtl="1" eaLnBrk="1" latinLnBrk="0" hangingPunct="1">
        <a:defRPr sz="3600" kern="1200">
          <a:solidFill>
            <a:schemeClr val="tx1"/>
          </a:solidFill>
          <a:latin typeface="+mn-lt"/>
          <a:ea typeface="+mn-ea"/>
          <a:cs typeface="+mn-cs"/>
        </a:defRPr>
      </a:lvl3pPr>
      <a:lvl4pPr marL="2743200" algn="r" defTabSz="1828800" rtl="1" eaLnBrk="1" latinLnBrk="0" hangingPunct="1">
        <a:defRPr sz="3600" kern="1200">
          <a:solidFill>
            <a:schemeClr val="tx1"/>
          </a:solidFill>
          <a:latin typeface="+mn-lt"/>
          <a:ea typeface="+mn-ea"/>
          <a:cs typeface="+mn-cs"/>
        </a:defRPr>
      </a:lvl4pPr>
      <a:lvl5pPr marL="3657600" algn="r" defTabSz="1828800" rtl="1" eaLnBrk="1" latinLnBrk="0" hangingPunct="1">
        <a:defRPr sz="3600" kern="1200">
          <a:solidFill>
            <a:schemeClr val="tx1"/>
          </a:solidFill>
          <a:latin typeface="+mn-lt"/>
          <a:ea typeface="+mn-ea"/>
          <a:cs typeface="+mn-cs"/>
        </a:defRPr>
      </a:lvl5pPr>
      <a:lvl6pPr marL="4572000" algn="r" defTabSz="1828800" rtl="1" eaLnBrk="1" latinLnBrk="0" hangingPunct="1">
        <a:defRPr sz="3600" kern="1200">
          <a:solidFill>
            <a:schemeClr val="tx1"/>
          </a:solidFill>
          <a:latin typeface="+mn-lt"/>
          <a:ea typeface="+mn-ea"/>
          <a:cs typeface="+mn-cs"/>
        </a:defRPr>
      </a:lvl6pPr>
      <a:lvl7pPr marL="5486400" algn="r" defTabSz="1828800" rtl="1" eaLnBrk="1" latinLnBrk="0" hangingPunct="1">
        <a:defRPr sz="3600" kern="1200">
          <a:solidFill>
            <a:schemeClr val="tx1"/>
          </a:solidFill>
          <a:latin typeface="+mn-lt"/>
          <a:ea typeface="+mn-ea"/>
          <a:cs typeface="+mn-cs"/>
        </a:defRPr>
      </a:lvl7pPr>
      <a:lvl8pPr marL="6400800" algn="r" defTabSz="1828800" rtl="1" eaLnBrk="1" latinLnBrk="0" hangingPunct="1">
        <a:defRPr sz="3600" kern="1200">
          <a:solidFill>
            <a:schemeClr val="tx1"/>
          </a:solidFill>
          <a:latin typeface="+mn-lt"/>
          <a:ea typeface="+mn-ea"/>
          <a:cs typeface="+mn-cs"/>
        </a:defRPr>
      </a:lvl8pPr>
      <a:lvl9pPr marL="7315200" algn="r" defTabSz="1828800" rtl="1" eaLnBrk="1" latinLnBrk="0" hangingPunct="1">
        <a:defRPr sz="36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4a"/><Relationship Id="rId1" Type="http://schemas.microsoft.com/office/2007/relationships/media" Target="../media/media1.m4a"/><Relationship Id="rId6" Type="http://schemas.openxmlformats.org/officeDocument/2006/relationships/image" Target="../media/image3.png"/><Relationship Id="rId5" Type="http://schemas.openxmlformats.org/officeDocument/2006/relationships/image" Target="../media/image2.jp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audio" Target="../media/media2.m4a"/><Relationship Id="rId1" Type="http://schemas.microsoft.com/office/2007/relationships/media" Target="../media/media2.m4a"/><Relationship Id="rId4" Type="http://schemas.openxmlformats.org/officeDocument/2006/relationships/image" Target="../media/image3.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3.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audio" Target="../media/media4.m4a"/><Relationship Id="rId1" Type="http://schemas.microsoft.com/office/2007/relationships/media" Target="../media/media4.m4a"/><Relationship Id="rId4" Type="http://schemas.openxmlformats.org/officeDocument/2006/relationships/image" Target="../media/image3.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3.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audio" Target="../media/media6.m4a"/><Relationship Id="rId1" Type="http://schemas.microsoft.com/office/2007/relationships/media" Target="../media/media6.m4a"/><Relationship Id="rId4" Type="http://schemas.openxmlformats.org/officeDocument/2006/relationships/image" Target="../media/image3.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3.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audio" Target="../media/media8.m4a"/><Relationship Id="rId1" Type="http://schemas.microsoft.com/office/2007/relationships/media" Target="../media/media8.m4a"/><Relationship Id="rId4" Type="http://schemas.openxmlformats.org/officeDocument/2006/relationships/image" Target="../media/image3.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sp>
        <p:nvSpPr>
          <p:cNvPr id="6" name="عنوان 3">
            <a:extLst>
              <a:ext uri="{FF2B5EF4-FFF2-40B4-BE49-F238E27FC236}">
                <a16:creationId xmlns:a16="http://schemas.microsoft.com/office/drawing/2014/main" id="{5B10E0E0-E1F8-48DD-98FB-6320789699B2}"/>
              </a:ext>
            </a:extLst>
          </p:cNvPr>
          <p:cNvSpPr txBox="1">
            <a:spLocks/>
          </p:cNvSpPr>
          <p:nvPr/>
        </p:nvSpPr>
        <p:spPr>
          <a:xfrm>
            <a:off x="1151112" y="1961456"/>
            <a:ext cx="15841760" cy="8712968"/>
          </a:xfrm>
          <a:prstGeom prst="rect">
            <a:avLst/>
          </a:prstGeom>
          <a:noFill/>
          <a:ln w="9525" cap="flat" cmpd="sng" algn="ctr">
            <a:noFill/>
            <a:prstDash val="solid"/>
          </a:ln>
        </p:spPr>
        <p:style>
          <a:lnRef idx="1">
            <a:schemeClr val="accent4"/>
          </a:lnRef>
          <a:fillRef idx="2">
            <a:schemeClr val="accent4"/>
          </a:fillRef>
          <a:effectRef idx="1">
            <a:schemeClr val="accent4"/>
          </a:effectRef>
          <a:fontRef idx="minor">
            <a:schemeClr val="dk1"/>
          </a:fontRef>
        </p:style>
        <p:txBody>
          <a:bodyPr>
            <a:normAutofit/>
          </a:bodyPr>
          <a:lstStyle>
            <a:lvl1pPr algn="ctr" defTabSz="1828800" rtl="1" eaLnBrk="1" latinLnBrk="0" hangingPunct="1">
              <a:spcBef>
                <a:spcPct val="0"/>
              </a:spcBef>
              <a:buNone/>
              <a:defRPr sz="8800" kern="1200">
                <a:solidFill>
                  <a:schemeClr val="dk1"/>
                </a:solidFill>
                <a:latin typeface="+mn-lt"/>
                <a:ea typeface="+mn-ea"/>
                <a:cs typeface="+mn-cs"/>
              </a:defRPr>
            </a:lvl1pPr>
            <a:lvl2pPr>
              <a:defRPr>
                <a:solidFill>
                  <a:schemeClr val="dk1"/>
                </a:solidFill>
                <a:latin typeface="+mn-lt"/>
                <a:ea typeface="+mn-ea"/>
                <a:cs typeface="+mn-cs"/>
              </a:defRPr>
            </a:lvl2pPr>
            <a:lvl3pPr>
              <a:defRPr>
                <a:solidFill>
                  <a:schemeClr val="dk1"/>
                </a:solidFill>
                <a:latin typeface="+mn-lt"/>
                <a:ea typeface="+mn-ea"/>
                <a:cs typeface="+mn-cs"/>
              </a:defRPr>
            </a:lvl3pPr>
            <a:lvl4pPr>
              <a:defRPr>
                <a:solidFill>
                  <a:schemeClr val="dk1"/>
                </a:solidFill>
                <a:latin typeface="+mn-lt"/>
                <a:ea typeface="+mn-ea"/>
                <a:cs typeface="+mn-cs"/>
              </a:defRPr>
            </a:lvl4pPr>
            <a:lvl5pPr>
              <a:defRPr>
                <a:solidFill>
                  <a:schemeClr val="dk1"/>
                </a:solidFill>
                <a:latin typeface="+mn-lt"/>
                <a:ea typeface="+mn-ea"/>
                <a:cs typeface="+mn-cs"/>
              </a:defRPr>
            </a:lvl5pPr>
            <a:lvl6pPr>
              <a:defRPr>
                <a:solidFill>
                  <a:schemeClr val="dk1"/>
                </a:solidFill>
                <a:latin typeface="+mn-lt"/>
                <a:ea typeface="+mn-ea"/>
                <a:cs typeface="+mn-cs"/>
              </a:defRPr>
            </a:lvl6pPr>
            <a:lvl7pPr>
              <a:defRPr>
                <a:solidFill>
                  <a:schemeClr val="dk1"/>
                </a:solidFill>
                <a:latin typeface="+mn-lt"/>
                <a:ea typeface="+mn-ea"/>
                <a:cs typeface="+mn-cs"/>
              </a:defRPr>
            </a:lvl7pPr>
            <a:lvl8pPr>
              <a:defRPr>
                <a:solidFill>
                  <a:schemeClr val="dk1"/>
                </a:solidFill>
                <a:latin typeface="+mn-lt"/>
                <a:ea typeface="+mn-ea"/>
                <a:cs typeface="+mn-cs"/>
              </a:defRPr>
            </a:lvl8pPr>
            <a:lvl9pPr>
              <a:defRPr>
                <a:solidFill>
                  <a:schemeClr val="dk1"/>
                </a:solidFill>
                <a:latin typeface="+mn-lt"/>
                <a:ea typeface="+mn-ea"/>
                <a:cs typeface="+mn-cs"/>
              </a:defRPr>
            </a:lvl9pPr>
          </a:lstStyle>
          <a:p>
            <a:pPr algn="r">
              <a:lnSpc>
                <a:spcPct val="150000"/>
              </a:lnSpc>
            </a:pPr>
            <a:r>
              <a:rPr lang="ar-OM" sz="4800" b="1" dirty="0">
                <a:solidFill>
                  <a:schemeClr val="accent6">
                    <a:lumMod val="50000"/>
                  </a:schemeClr>
                </a:solidFill>
                <a:latin typeface="Microsoft Uighur" panose="02000000000000000000" pitchFamily="2" charset="-78"/>
                <a:cs typeface="Microsoft Uighur" panose="02000000000000000000" pitchFamily="2" charset="-78"/>
              </a:rPr>
              <a:t>المخرج العام للبرنامج :</a:t>
            </a:r>
            <a:br>
              <a:rPr lang="ar-OM" sz="4800" b="1" dirty="0">
                <a:solidFill>
                  <a:schemeClr val="accent6">
                    <a:lumMod val="50000"/>
                  </a:schemeClr>
                </a:solidFill>
                <a:latin typeface="Microsoft Uighur" panose="02000000000000000000" pitchFamily="2" charset="-78"/>
                <a:cs typeface="Microsoft Uighur" panose="02000000000000000000" pitchFamily="2" charset="-78"/>
              </a:rPr>
            </a:br>
            <a:r>
              <a:rPr lang="ar-OM" sz="4400" b="1" dirty="0">
                <a:latin typeface="Microsoft Uighur" panose="02000000000000000000" pitchFamily="2" charset="-78"/>
                <a:cs typeface="Microsoft Uighur" panose="02000000000000000000" pitchFamily="2" charset="-78"/>
              </a:rPr>
              <a:t>  يحلل ويصمم وحدات دراسية في المناهج الدراسية ويحدد أنشطتها.</a:t>
            </a:r>
            <a:br>
              <a:rPr lang="ar-OM" sz="4400" b="1" dirty="0">
                <a:latin typeface="Microsoft Uighur" panose="02000000000000000000" pitchFamily="2" charset="-78"/>
                <a:cs typeface="Microsoft Uighur" panose="02000000000000000000" pitchFamily="2" charset="-78"/>
              </a:rPr>
            </a:br>
            <a:r>
              <a:rPr lang="ar-OM" sz="4400" b="1" dirty="0">
                <a:latin typeface="Microsoft Uighur" panose="02000000000000000000" pitchFamily="2" charset="-78"/>
                <a:cs typeface="Microsoft Uighur" panose="02000000000000000000" pitchFamily="2" charset="-78"/>
              </a:rPr>
              <a:t>  </a:t>
            </a:r>
            <a:r>
              <a:rPr lang="ar-OM" sz="4800" b="1" dirty="0">
                <a:solidFill>
                  <a:schemeClr val="accent6">
                    <a:lumMod val="50000"/>
                  </a:schemeClr>
                </a:solidFill>
                <a:latin typeface="Microsoft Uighur" panose="02000000000000000000" pitchFamily="2" charset="-78"/>
                <a:cs typeface="Microsoft Uighur" panose="02000000000000000000" pitchFamily="2" charset="-78"/>
              </a:rPr>
              <a:t>بنهاية هذه الوحدة التعليمية ستكون قادراً على : </a:t>
            </a:r>
            <a:br>
              <a:rPr lang="ar-OM" sz="4400" b="1" dirty="0">
                <a:latin typeface="Microsoft Uighur" panose="02000000000000000000" pitchFamily="2" charset="-78"/>
                <a:cs typeface="Microsoft Uighur" panose="02000000000000000000" pitchFamily="2" charset="-78"/>
              </a:rPr>
            </a:br>
            <a:r>
              <a:rPr lang="ar-OM" sz="4400" b="1" dirty="0">
                <a:latin typeface="Microsoft Uighur" panose="02000000000000000000" pitchFamily="2" charset="-78"/>
                <a:cs typeface="Microsoft Uighur" panose="02000000000000000000" pitchFamily="2" charset="-78"/>
              </a:rPr>
              <a:t>  التعرف على  مفهوم تفريد التعليم وأهميته وبعض المفاهيم المرتبطة به وكيفية توظيفه في المواقف التعليمية التعلمية وتطبيق الأسس والمبادئ العلمية في تصميم الدروس الإلكترونية.</a:t>
            </a:r>
          </a:p>
          <a:p>
            <a:pPr algn="r">
              <a:lnSpc>
                <a:spcPct val="150000"/>
              </a:lnSpc>
            </a:pPr>
            <a:r>
              <a:rPr lang="ar-OM" sz="4400" b="1" dirty="0">
                <a:latin typeface="Microsoft Uighur" panose="02000000000000000000" pitchFamily="2" charset="-78"/>
                <a:cs typeface="Microsoft Uighur" panose="02000000000000000000" pitchFamily="2" charset="-78"/>
              </a:rPr>
              <a:t>  </a:t>
            </a:r>
            <a:r>
              <a:rPr lang="ar-OM" sz="4800" b="1" dirty="0">
                <a:solidFill>
                  <a:schemeClr val="accent6">
                    <a:lumMod val="50000"/>
                  </a:schemeClr>
                </a:solidFill>
                <a:latin typeface="Microsoft Uighur" panose="02000000000000000000" pitchFamily="2" charset="-78"/>
                <a:cs typeface="Microsoft Uighur" panose="02000000000000000000" pitchFamily="2" charset="-78"/>
              </a:rPr>
              <a:t>المخرج العام للوحدة التعليمية :</a:t>
            </a:r>
            <a:br>
              <a:rPr lang="ar-OM" sz="4800" b="1" dirty="0">
                <a:solidFill>
                  <a:schemeClr val="accent6">
                    <a:lumMod val="50000"/>
                  </a:schemeClr>
                </a:solidFill>
                <a:latin typeface="Microsoft Uighur" panose="02000000000000000000" pitchFamily="2" charset="-78"/>
                <a:cs typeface="Microsoft Uighur" panose="02000000000000000000" pitchFamily="2" charset="-78"/>
              </a:rPr>
            </a:br>
            <a:r>
              <a:rPr lang="ar-OM" sz="4400" b="1" dirty="0">
                <a:latin typeface="Microsoft Uighur" panose="02000000000000000000" pitchFamily="2" charset="-78"/>
                <a:cs typeface="Microsoft Uighur" panose="02000000000000000000" pitchFamily="2" charset="-78"/>
              </a:rPr>
              <a:t>  تصميم وحدة دراسية في مادة التخصص بإحدى طرق التعليم المبرمج</a:t>
            </a:r>
          </a:p>
        </p:txBody>
      </p:sp>
      <p:pic>
        <p:nvPicPr>
          <p:cNvPr id="3" name="ملف صوتي 2">
            <a:hlinkClick r:id="" action="ppaction://media"/>
            <a:extLst>
              <a:ext uri="{FF2B5EF4-FFF2-40B4-BE49-F238E27FC236}">
                <a16:creationId xmlns:a16="http://schemas.microsoft.com/office/drawing/2014/main" id="{9104DD3C-1E06-4303-95A5-E192F59276B2}"/>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7584738" y="13012738"/>
            <a:ext cx="487362" cy="487362"/>
          </a:xfrm>
          <a:prstGeom prst="rect">
            <a:avLst/>
          </a:prstGeom>
        </p:spPr>
      </p:pic>
    </p:spTree>
    <p:extLst>
      <p:ext uri="{BB962C8B-B14F-4D97-AF65-F5344CB8AC3E}">
        <p14:creationId xmlns:p14="http://schemas.microsoft.com/office/powerpoint/2010/main" val="4165630678"/>
      </p:ext>
    </p:extLst>
  </p:cSld>
  <p:clrMapOvr>
    <a:masterClrMapping/>
  </p:clrMapOvr>
  <mc:AlternateContent xmlns:mc="http://schemas.openxmlformats.org/markup-compatibility/2006" xmlns:p14="http://schemas.microsoft.com/office/powerpoint/2010/main">
    <mc:Choice Requires="p14">
      <p:transition spd="slow" p14:dur="2000" advTm="13024"/>
    </mc:Choice>
    <mc:Fallback xmlns="">
      <p:transition spd="slow" advTm="13024"/>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3"/>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77966320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7E5462EB-82AD-4394-A189-871D08F9BD50}"/>
              </a:ext>
            </a:extLst>
          </p:cNvPr>
          <p:cNvSpPr>
            <a:spLocks noChangeArrowheads="1"/>
          </p:cNvSpPr>
          <p:nvPr/>
        </p:nvSpPr>
        <p:spPr bwMode="auto">
          <a:xfrm>
            <a:off x="5255568" y="934976"/>
            <a:ext cx="8207376" cy="15696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lvl1pPr algn="r" rtl="1">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lgn="r" rtl="1">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lgn="r" rtl="1">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lgn="r" rtl="1">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lgn="r" rtl="1">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algn="ctr" fontAlgn="base">
              <a:spcBef>
                <a:spcPct val="0"/>
              </a:spcBef>
              <a:spcAft>
                <a:spcPct val="0"/>
              </a:spcAft>
              <a:buNone/>
              <a:defRPr/>
            </a:pPr>
            <a:r>
              <a:rPr lang="ar-SA" altLang="ar-SA" sz="9600" b="1" dirty="0">
                <a:solidFill>
                  <a:schemeClr val="accent6">
                    <a:lumMod val="50000"/>
                  </a:schemeClr>
                </a:solidFill>
                <a:latin typeface="Microsoft Uighur" panose="02000000000000000000" pitchFamily="2" charset="-78"/>
                <a:cs typeface="Microsoft Uighur" panose="02000000000000000000" pitchFamily="2" charset="-78"/>
              </a:rPr>
              <a:t>التعليم المبرمج </a:t>
            </a:r>
          </a:p>
        </p:txBody>
      </p:sp>
      <p:sp>
        <p:nvSpPr>
          <p:cNvPr id="9" name="Rectangle 4">
            <a:extLst>
              <a:ext uri="{FF2B5EF4-FFF2-40B4-BE49-F238E27FC236}">
                <a16:creationId xmlns:a16="http://schemas.microsoft.com/office/drawing/2014/main" id="{B09BD43E-45C4-426D-9A93-9E856F59B8CD}"/>
              </a:ext>
            </a:extLst>
          </p:cNvPr>
          <p:cNvSpPr>
            <a:spLocks noChangeArrowheads="1"/>
          </p:cNvSpPr>
          <p:nvPr/>
        </p:nvSpPr>
        <p:spPr bwMode="auto">
          <a:xfrm>
            <a:off x="647699" y="2748151"/>
            <a:ext cx="16846550" cy="40318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lvl1pPr algn="r" rtl="1">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lgn="r" rtl="1">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lgn="r" rtl="1">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lgn="r" rtl="1">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lgn="r" rtl="1">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algn="just" fontAlgn="base">
              <a:spcBef>
                <a:spcPct val="0"/>
              </a:spcBef>
              <a:spcAft>
                <a:spcPct val="0"/>
              </a:spcAft>
              <a:buNone/>
              <a:defRPr/>
            </a:pPr>
            <a:r>
              <a:rPr lang="ar-SA" altLang="ar-SA" sz="6400" kern="0" dirty="0">
                <a:solidFill>
                  <a:srgbClr val="000000"/>
                </a:solidFill>
                <a:latin typeface="Arabic Typesetting" panose="03020402040406030203" pitchFamily="66" charset="-78"/>
                <a:cs typeface="Arabic Typesetting" panose="03020402040406030203" pitchFamily="66" charset="-78"/>
              </a:rPr>
              <a:t>يعرف التعليم المبرمج على أنه طريقة من طرق التعلم الذاتي تمكن الفرد من أن يعلم نفسه بنفسه ذاتيا بواسطة برنامج معد بأسلوب خاص يسمح بتقسيم المعلومات إلى أجزاء صغيرة وترتيبها ترتيبا منطقيا وسلوكيا بحيث يستجيب لها المتعلم تدريجيا بحيث يتأكد من قدر صحة استجابته حتى يصل في النهاية إلى السلوك النهائي المرغوب فيه </a:t>
            </a:r>
          </a:p>
        </p:txBody>
      </p:sp>
      <p:sp>
        <p:nvSpPr>
          <p:cNvPr id="12" name="Rectangle 6">
            <a:extLst>
              <a:ext uri="{FF2B5EF4-FFF2-40B4-BE49-F238E27FC236}">
                <a16:creationId xmlns:a16="http://schemas.microsoft.com/office/drawing/2014/main" id="{6CCDC01D-31A1-4846-999F-6A4E3EA31884}"/>
              </a:ext>
            </a:extLst>
          </p:cNvPr>
          <p:cNvSpPr>
            <a:spLocks noChangeArrowheads="1"/>
          </p:cNvSpPr>
          <p:nvPr/>
        </p:nvSpPr>
        <p:spPr bwMode="auto">
          <a:xfrm>
            <a:off x="647700" y="7480232"/>
            <a:ext cx="16992600" cy="30469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lvl1pPr algn="r" rtl="1">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lgn="r" rtl="1">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lgn="r" rtl="1">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lgn="r" rtl="1">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lgn="r" rtl="1">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algn="justLow" fontAlgn="base">
              <a:spcBef>
                <a:spcPct val="0"/>
              </a:spcBef>
              <a:spcAft>
                <a:spcPct val="0"/>
              </a:spcAft>
              <a:buNone/>
              <a:defRPr/>
            </a:pPr>
            <a:r>
              <a:rPr lang="ar-SA" altLang="ar-SA" sz="6400" kern="0" dirty="0">
                <a:solidFill>
                  <a:srgbClr val="000000"/>
                </a:solidFill>
                <a:latin typeface="Arabic Typesetting" panose="03020402040406030203" pitchFamily="66" charset="-78"/>
                <a:cs typeface="Arabic Typesetting" panose="03020402040406030203" pitchFamily="66" charset="-78"/>
              </a:rPr>
              <a:t>استراتيجية في التعلم الذاتي، يتفاعل فيها المتعلم مع برنامج تعليمي موضوع في كتاب مبرمج أو آلة تعليمية ، يمكن أن يتداوله المتعلم لينتقل به من مستوى سلوك أولي سباق إلى مستوى نهائي لاحق ، انتقالا تدريجيا والاعتماد على نشاط المتعلم والتقويم المستمر للنشاط.</a:t>
            </a:r>
          </a:p>
        </p:txBody>
      </p:sp>
      <p:pic>
        <p:nvPicPr>
          <p:cNvPr id="3" name="ملف صوتي 2">
            <a:hlinkClick r:id="" action="ppaction://media"/>
            <a:extLst>
              <a:ext uri="{FF2B5EF4-FFF2-40B4-BE49-F238E27FC236}">
                <a16:creationId xmlns:a16="http://schemas.microsoft.com/office/drawing/2014/main" id="{2E93E806-4AE9-4F44-A55E-D43006C39C1A}"/>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7584738" y="13012738"/>
            <a:ext cx="487362" cy="487362"/>
          </a:xfrm>
          <a:prstGeom prst="rect">
            <a:avLst/>
          </a:prstGeom>
        </p:spPr>
      </p:pic>
    </p:spTree>
    <p:extLst>
      <p:ext uri="{BB962C8B-B14F-4D97-AF65-F5344CB8AC3E}">
        <p14:creationId xmlns:p14="http://schemas.microsoft.com/office/powerpoint/2010/main" val="357834609"/>
      </p:ext>
    </p:extLst>
  </p:cSld>
  <p:clrMapOvr>
    <a:masterClrMapping/>
  </p:clrMapOvr>
  <mc:AlternateContent xmlns:mc="http://schemas.openxmlformats.org/markup-compatibility/2006" xmlns:p14="http://schemas.microsoft.com/office/powerpoint/2010/main">
    <mc:Choice Requires="p14">
      <p:transition spd="slow" p14:dur="2000" advTm="197017"/>
    </mc:Choice>
    <mc:Fallback xmlns="">
      <p:transition spd="slow" advTm="19701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3"/>
                </p:tgtEl>
              </p:cMediaNode>
            </p:audi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4">
            <a:extLst>
              <a:ext uri="{FF2B5EF4-FFF2-40B4-BE49-F238E27FC236}">
                <a16:creationId xmlns:a16="http://schemas.microsoft.com/office/drawing/2014/main" id="{11E857A1-92FA-4177-8D6B-7012660D5CCD}"/>
              </a:ext>
            </a:extLst>
          </p:cNvPr>
          <p:cNvSpPr>
            <a:spLocks noChangeArrowheads="1"/>
          </p:cNvSpPr>
          <p:nvPr/>
        </p:nvSpPr>
        <p:spPr bwMode="auto">
          <a:xfrm>
            <a:off x="1439143" y="2220549"/>
            <a:ext cx="16347207" cy="82176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lvl1pPr algn="r" rtl="1">
              <a:spcBef>
                <a:spcPct val="20000"/>
              </a:spcBef>
              <a:buChar char="•"/>
              <a:tabLst>
                <a:tab pos="457200" algn="l"/>
              </a:tabLst>
              <a:defRPr sz="3200">
                <a:solidFill>
                  <a:schemeClr val="tx1"/>
                </a:solidFill>
                <a:latin typeface="Arial" panose="020B0604020202020204" pitchFamily="34" charset="0"/>
                <a:cs typeface="Arial" panose="020B0604020202020204" pitchFamily="34" charset="0"/>
              </a:defRPr>
            </a:lvl1pPr>
            <a:lvl2pPr marL="742950" indent="-285750" algn="r" rtl="1">
              <a:spcBef>
                <a:spcPct val="20000"/>
              </a:spcBef>
              <a:buChar char="–"/>
              <a:tabLst>
                <a:tab pos="457200" algn="l"/>
              </a:tabLst>
              <a:defRPr sz="2800">
                <a:solidFill>
                  <a:schemeClr val="tx1"/>
                </a:solidFill>
                <a:latin typeface="Arial" panose="020B0604020202020204" pitchFamily="34" charset="0"/>
                <a:cs typeface="Arial" panose="020B0604020202020204" pitchFamily="34" charset="0"/>
              </a:defRPr>
            </a:lvl2pPr>
            <a:lvl3pPr marL="1143000" indent="-228600" algn="r" rtl="1">
              <a:spcBef>
                <a:spcPct val="20000"/>
              </a:spcBef>
              <a:buChar char="•"/>
              <a:tabLst>
                <a:tab pos="457200" algn="l"/>
              </a:tabLst>
              <a:defRPr sz="2400">
                <a:solidFill>
                  <a:schemeClr val="tx1"/>
                </a:solidFill>
                <a:latin typeface="Arial" panose="020B0604020202020204" pitchFamily="34" charset="0"/>
                <a:cs typeface="Arial" panose="020B0604020202020204" pitchFamily="34" charset="0"/>
              </a:defRPr>
            </a:lvl3pPr>
            <a:lvl4pPr marL="1600200" indent="-228600" algn="r" rtl="1">
              <a:spcBef>
                <a:spcPct val="20000"/>
              </a:spcBef>
              <a:buChar char="–"/>
              <a:tabLst>
                <a:tab pos="457200" algn="l"/>
              </a:tabLst>
              <a:defRPr sz="2000">
                <a:solidFill>
                  <a:schemeClr val="tx1"/>
                </a:solidFill>
                <a:latin typeface="Arial" panose="020B0604020202020204" pitchFamily="34" charset="0"/>
                <a:cs typeface="Arial" panose="020B0604020202020204" pitchFamily="34" charset="0"/>
              </a:defRPr>
            </a:lvl4pPr>
            <a:lvl5pPr marL="2057400" indent="-228600" algn="r" rtl="1">
              <a:spcBef>
                <a:spcPct val="20000"/>
              </a:spcBef>
              <a:buChar char="»"/>
              <a:tabLst>
                <a:tab pos="457200" algn="l"/>
              </a:tabLst>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tabLst>
                <a:tab pos="457200" algn="l"/>
              </a:tabLst>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tabLst>
                <a:tab pos="457200" algn="l"/>
              </a:tabLst>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tabLst>
                <a:tab pos="457200" algn="l"/>
              </a:tabLst>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tabLst>
                <a:tab pos="457200" algn="l"/>
              </a:tabLst>
              <a:defRPr sz="2000">
                <a:solidFill>
                  <a:schemeClr val="tx1"/>
                </a:solidFill>
                <a:latin typeface="Arial" panose="020B0604020202020204" pitchFamily="34" charset="0"/>
                <a:cs typeface="Arial" panose="020B0604020202020204" pitchFamily="34" charset="0"/>
              </a:defRPr>
            </a:lvl9pPr>
          </a:lstStyle>
          <a:p>
            <a:pPr fontAlgn="base">
              <a:spcBef>
                <a:spcPct val="0"/>
              </a:spcBef>
              <a:spcAft>
                <a:spcPct val="0"/>
              </a:spcAft>
              <a:buNone/>
              <a:tabLst/>
            </a:pPr>
            <a:r>
              <a:rPr lang="ar-SA" altLang="ar-SA" sz="8000" b="1" dirty="0">
                <a:solidFill>
                  <a:schemeClr val="accent6">
                    <a:lumMod val="50000"/>
                  </a:schemeClr>
                </a:solidFill>
                <a:latin typeface="Microsoft Uighur" panose="02000000000000000000" pitchFamily="2" charset="-78"/>
                <a:cs typeface="Microsoft Uighur" panose="02000000000000000000" pitchFamily="2" charset="-78"/>
              </a:rPr>
              <a:t>إذن يمكن القول بأن جميع التعريفات تتفق على أن :</a:t>
            </a:r>
          </a:p>
          <a:p>
            <a:pPr marL="914400" indent="-914400" algn="justLow" fontAlgn="base">
              <a:spcBef>
                <a:spcPct val="0"/>
              </a:spcBef>
              <a:spcAft>
                <a:spcPct val="0"/>
              </a:spcAft>
              <a:buSzPct val="110000"/>
              <a:buFont typeface="Arial" panose="020B0604020202020204" pitchFamily="34" charset="0"/>
              <a:buChar char="•"/>
              <a:tabLst>
                <a:tab pos="914400" algn="l"/>
              </a:tabLst>
              <a:defRPr/>
            </a:pPr>
            <a:r>
              <a:rPr lang="ar-SA" altLang="ar-SA" sz="6400" kern="0" dirty="0">
                <a:solidFill>
                  <a:srgbClr val="000000"/>
                </a:solidFill>
                <a:latin typeface="Arabic Typesetting" panose="03020402040406030203" pitchFamily="66" charset="-78"/>
                <a:cs typeface="Arabic Typesetting" panose="03020402040406030203" pitchFamily="66" charset="-78"/>
              </a:rPr>
              <a:t>التعليم المبرمج طريقة من طرق التعلم </a:t>
            </a:r>
            <a:r>
              <a:rPr lang="ar-OM" altLang="ar-SA" sz="6400" kern="0" dirty="0">
                <a:solidFill>
                  <a:srgbClr val="000000"/>
                </a:solidFill>
                <a:latin typeface="Arabic Typesetting" panose="03020402040406030203" pitchFamily="66" charset="-78"/>
                <a:cs typeface="Arabic Typesetting" panose="03020402040406030203" pitchFamily="66" charset="-78"/>
              </a:rPr>
              <a:t>الذاتي </a:t>
            </a:r>
            <a:r>
              <a:rPr lang="ar-SA" altLang="ar-SA" sz="6400" kern="0" dirty="0">
                <a:solidFill>
                  <a:srgbClr val="000000"/>
                </a:solidFill>
                <a:latin typeface="Arabic Typesetting" panose="03020402040406030203" pitchFamily="66" charset="-78"/>
                <a:cs typeface="Arabic Typesetting" panose="03020402040406030203" pitchFamily="66" charset="-78"/>
              </a:rPr>
              <a:t>.</a:t>
            </a:r>
            <a:endParaRPr lang="en-US" altLang="ar-SA" sz="6400" kern="0" dirty="0">
              <a:solidFill>
                <a:srgbClr val="000000"/>
              </a:solidFill>
              <a:latin typeface="Arabic Typesetting" panose="03020402040406030203" pitchFamily="66" charset="-78"/>
              <a:cs typeface="Arabic Typesetting" panose="03020402040406030203" pitchFamily="66" charset="-78"/>
            </a:endParaRPr>
          </a:p>
          <a:p>
            <a:pPr marL="914400" indent="-914400" algn="justLow" fontAlgn="base">
              <a:spcBef>
                <a:spcPct val="0"/>
              </a:spcBef>
              <a:spcAft>
                <a:spcPct val="0"/>
              </a:spcAft>
              <a:buSzPct val="110000"/>
              <a:buFont typeface="Arial" panose="020B0604020202020204" pitchFamily="34" charset="0"/>
              <a:buChar char="•"/>
              <a:tabLst>
                <a:tab pos="914400" algn="l"/>
              </a:tabLst>
              <a:defRPr/>
            </a:pPr>
            <a:r>
              <a:rPr lang="ar-SA" altLang="ar-SA" sz="6400" kern="0" dirty="0">
                <a:solidFill>
                  <a:srgbClr val="000000"/>
                </a:solidFill>
                <a:latin typeface="Arabic Typesetting" panose="03020402040406030203" pitchFamily="66" charset="-78"/>
                <a:cs typeface="Arabic Typesetting" panose="03020402040406030203" pitchFamily="66" charset="-78"/>
              </a:rPr>
              <a:t>تصاغ المادة التعليمية في خطوات صغيرة ومتسلسلة منطقيا.</a:t>
            </a:r>
            <a:endParaRPr lang="en-US" altLang="ar-SA" sz="6400" kern="0" dirty="0">
              <a:solidFill>
                <a:srgbClr val="000000"/>
              </a:solidFill>
              <a:latin typeface="Arabic Typesetting" panose="03020402040406030203" pitchFamily="66" charset="-78"/>
              <a:cs typeface="Arabic Typesetting" panose="03020402040406030203" pitchFamily="66" charset="-78"/>
            </a:endParaRPr>
          </a:p>
          <a:p>
            <a:pPr marL="914400" indent="-914400" algn="justLow" fontAlgn="base">
              <a:spcBef>
                <a:spcPct val="0"/>
              </a:spcBef>
              <a:spcAft>
                <a:spcPct val="0"/>
              </a:spcAft>
              <a:buSzPct val="110000"/>
              <a:buFont typeface="Arial" panose="020B0604020202020204" pitchFamily="34" charset="0"/>
              <a:buChar char="•"/>
              <a:tabLst>
                <a:tab pos="914400" algn="l"/>
              </a:tabLst>
              <a:defRPr/>
            </a:pPr>
            <a:r>
              <a:rPr lang="ar-SA" altLang="ar-SA" sz="6400" kern="0" dirty="0">
                <a:solidFill>
                  <a:srgbClr val="000000"/>
                </a:solidFill>
                <a:latin typeface="Arabic Typesetting" panose="03020402040406030203" pitchFamily="66" charset="-78"/>
                <a:cs typeface="Arabic Typesetting" panose="03020402040406030203" pitchFamily="66" charset="-78"/>
              </a:rPr>
              <a:t>جميع هذه الخطوات مرتبطة ببعضها بعضا ويتبع كل خطوة تعزيز لإجابة المتعلم الذي لا يستطيع الانتقال من خطوة إلى خطوة تالية بدون إتقان للأولى.</a:t>
            </a:r>
            <a:endParaRPr lang="en-US" altLang="ar-SA" sz="6400" kern="0" dirty="0">
              <a:solidFill>
                <a:srgbClr val="000000"/>
              </a:solidFill>
              <a:latin typeface="Arabic Typesetting" panose="03020402040406030203" pitchFamily="66" charset="-78"/>
              <a:cs typeface="Arabic Typesetting" panose="03020402040406030203" pitchFamily="66" charset="-78"/>
            </a:endParaRPr>
          </a:p>
          <a:p>
            <a:pPr marL="914400" indent="-914400" algn="justLow" fontAlgn="base">
              <a:spcBef>
                <a:spcPct val="0"/>
              </a:spcBef>
              <a:spcAft>
                <a:spcPct val="0"/>
              </a:spcAft>
              <a:buSzPct val="110000"/>
              <a:buFont typeface="Arial" panose="020B0604020202020204" pitchFamily="34" charset="0"/>
              <a:buChar char="•"/>
              <a:tabLst>
                <a:tab pos="914400" algn="l"/>
              </a:tabLst>
              <a:defRPr/>
            </a:pPr>
            <a:r>
              <a:rPr lang="ar-SA" altLang="ar-SA" sz="6400" kern="0" dirty="0">
                <a:solidFill>
                  <a:srgbClr val="000000"/>
                </a:solidFill>
                <a:latin typeface="Arabic Typesetting" panose="03020402040406030203" pitchFamily="66" charset="-78"/>
                <a:cs typeface="Arabic Typesetting" panose="03020402040406030203" pitchFamily="66" charset="-78"/>
              </a:rPr>
              <a:t>يتعلم كل متعلم بمفرده تعلما ذاتيا</a:t>
            </a:r>
            <a:r>
              <a:rPr lang="ar-OM" altLang="ar-SA" sz="6400" kern="0" dirty="0">
                <a:solidFill>
                  <a:srgbClr val="000000"/>
                </a:solidFill>
                <a:latin typeface="Arabic Typesetting" panose="03020402040406030203" pitchFamily="66" charset="-78"/>
                <a:cs typeface="Arabic Typesetting" panose="03020402040406030203" pitchFamily="66" charset="-78"/>
              </a:rPr>
              <a:t>.</a:t>
            </a:r>
            <a:endParaRPr lang="en-US" altLang="ar-SA" sz="6400" kern="0" dirty="0">
              <a:solidFill>
                <a:srgbClr val="000000"/>
              </a:solidFill>
              <a:latin typeface="Arabic Typesetting" panose="03020402040406030203" pitchFamily="66" charset="-78"/>
              <a:cs typeface="Arabic Typesetting" panose="03020402040406030203" pitchFamily="66" charset="-78"/>
            </a:endParaRPr>
          </a:p>
          <a:p>
            <a:pPr marL="914400" indent="-914400" algn="justLow" fontAlgn="base">
              <a:spcBef>
                <a:spcPct val="0"/>
              </a:spcBef>
              <a:spcAft>
                <a:spcPct val="0"/>
              </a:spcAft>
              <a:buSzPct val="110000"/>
              <a:buFont typeface="Arial" panose="020B0604020202020204" pitchFamily="34" charset="0"/>
              <a:buChar char="•"/>
              <a:tabLst>
                <a:tab pos="914400" algn="l"/>
              </a:tabLst>
              <a:defRPr/>
            </a:pPr>
            <a:r>
              <a:rPr lang="ar-SA" altLang="ar-SA" sz="6400" kern="0" dirty="0">
                <a:solidFill>
                  <a:srgbClr val="000000"/>
                </a:solidFill>
                <a:latin typeface="Arabic Typesetting" panose="03020402040406030203" pitchFamily="66" charset="-78"/>
                <a:cs typeface="Arabic Typesetting" panose="03020402040406030203" pitchFamily="66" charset="-78"/>
              </a:rPr>
              <a:t>يرتكز نشاط التعلم حول المتعلم الذي يتحمل كل المسؤولية .</a:t>
            </a:r>
            <a:endParaRPr lang="en-US" altLang="ar-SA" sz="6400" kern="0" dirty="0">
              <a:solidFill>
                <a:srgbClr val="000000"/>
              </a:solidFill>
              <a:latin typeface="Arabic Typesetting" panose="03020402040406030203" pitchFamily="66" charset="-78"/>
              <a:cs typeface="Arabic Typesetting" panose="03020402040406030203" pitchFamily="66" charset="-78"/>
            </a:endParaRPr>
          </a:p>
          <a:p>
            <a:pPr marL="914400" indent="-914400" algn="justLow" fontAlgn="base">
              <a:spcBef>
                <a:spcPct val="0"/>
              </a:spcBef>
              <a:spcAft>
                <a:spcPct val="0"/>
              </a:spcAft>
              <a:buSzPct val="110000"/>
              <a:buFont typeface="Arial" panose="020B0604020202020204" pitchFamily="34" charset="0"/>
              <a:buChar char="•"/>
              <a:tabLst>
                <a:tab pos="914400" algn="l"/>
              </a:tabLst>
              <a:defRPr/>
            </a:pPr>
            <a:r>
              <a:rPr lang="ar-SA" altLang="ar-SA" sz="6400" kern="0" dirty="0">
                <a:solidFill>
                  <a:srgbClr val="000000"/>
                </a:solidFill>
                <a:latin typeface="Arabic Typesetting" panose="03020402040406030203" pitchFamily="66" charset="-78"/>
                <a:cs typeface="Arabic Typesetting" panose="03020402040406030203" pitchFamily="66" charset="-78"/>
              </a:rPr>
              <a:t>يمكن عرض البرنامج في صورة المختلقة على شكل كتب مبرمجة أو آلات تعليمية.</a:t>
            </a:r>
          </a:p>
        </p:txBody>
      </p:sp>
      <p:pic>
        <p:nvPicPr>
          <p:cNvPr id="5" name="ملف صوتي 4">
            <a:hlinkClick r:id="" action="ppaction://media"/>
            <a:extLst>
              <a:ext uri="{FF2B5EF4-FFF2-40B4-BE49-F238E27FC236}">
                <a16:creationId xmlns:a16="http://schemas.microsoft.com/office/drawing/2014/main" id="{D4648824-4855-4F1D-949C-06ADAFFD5475}"/>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7584738" y="13012738"/>
            <a:ext cx="487362" cy="487362"/>
          </a:xfrm>
          <a:prstGeom prst="rect">
            <a:avLst/>
          </a:prstGeom>
        </p:spPr>
      </p:pic>
    </p:spTree>
    <p:extLst>
      <p:ext uri="{BB962C8B-B14F-4D97-AF65-F5344CB8AC3E}">
        <p14:creationId xmlns:p14="http://schemas.microsoft.com/office/powerpoint/2010/main" val="2068463496"/>
      </p:ext>
    </p:extLst>
  </p:cSld>
  <p:clrMapOvr>
    <a:masterClrMapping/>
  </p:clrMapOvr>
  <mc:AlternateContent xmlns:mc="http://schemas.openxmlformats.org/markup-compatibility/2006" xmlns:p14="http://schemas.microsoft.com/office/powerpoint/2010/main">
    <mc:Choice Requires="p14">
      <p:transition spd="slow" p14:dur="2000" advTm="160314"/>
    </mc:Choice>
    <mc:Fallback xmlns="">
      <p:transition spd="slow" advTm="160314"/>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5"/>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4">
            <a:extLst>
              <a:ext uri="{FF2B5EF4-FFF2-40B4-BE49-F238E27FC236}">
                <a16:creationId xmlns:a16="http://schemas.microsoft.com/office/drawing/2014/main" id="{DDBA1B51-C7DD-4890-A06F-D35D6ED33B77}"/>
              </a:ext>
            </a:extLst>
          </p:cNvPr>
          <p:cNvSpPr>
            <a:spLocks noChangeArrowheads="1"/>
          </p:cNvSpPr>
          <p:nvPr/>
        </p:nvSpPr>
        <p:spPr bwMode="auto">
          <a:xfrm>
            <a:off x="1" y="1559562"/>
            <a:ext cx="17497426" cy="34163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lvl1pPr algn="r" rtl="1">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lgn="r" rtl="1">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lgn="r" rtl="1">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lgn="r" rtl="1">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lgn="r" rtl="1">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algn="ctr" fontAlgn="base">
              <a:spcBef>
                <a:spcPct val="0"/>
              </a:spcBef>
              <a:spcAft>
                <a:spcPct val="0"/>
              </a:spcAft>
              <a:buNone/>
              <a:tabLst>
                <a:tab pos="914400" algn="l"/>
              </a:tabLst>
              <a:defRPr/>
            </a:pPr>
            <a:r>
              <a:rPr lang="ar-SA" altLang="ar-SA" sz="9600" b="1" kern="0" dirty="0">
                <a:solidFill>
                  <a:schemeClr val="accent6">
                    <a:lumMod val="50000"/>
                  </a:schemeClr>
                </a:solidFill>
                <a:latin typeface="Arabic Typesetting" panose="03020402040406030203" pitchFamily="66" charset="-78"/>
                <a:cs typeface="Arabic Typesetting" panose="03020402040406030203" pitchFamily="66" charset="-78"/>
              </a:rPr>
              <a:t>الأسس التي يقوم عليها التعليم المبرمج</a:t>
            </a:r>
            <a:endParaRPr lang="en-US" altLang="ar-SA" sz="9600" b="1" kern="0" dirty="0">
              <a:solidFill>
                <a:schemeClr val="accent6">
                  <a:lumMod val="50000"/>
                </a:schemeClr>
              </a:solidFill>
              <a:latin typeface="Arabic Typesetting" panose="03020402040406030203" pitchFamily="66" charset="-78"/>
              <a:cs typeface="Arabic Typesetting" panose="03020402040406030203" pitchFamily="66" charset="-78"/>
            </a:endParaRPr>
          </a:p>
          <a:p>
            <a:pPr algn="l" rtl="0" eaLnBrk="0" fontAlgn="base" hangingPunct="0">
              <a:spcBef>
                <a:spcPct val="0"/>
              </a:spcBef>
              <a:spcAft>
                <a:spcPct val="0"/>
              </a:spcAft>
              <a:buNone/>
              <a:defRPr/>
            </a:pPr>
            <a:endParaRPr lang="en-US" altLang="ar-SA" sz="12000" kern="0" dirty="0">
              <a:solidFill>
                <a:srgbClr val="000000"/>
              </a:solidFill>
            </a:endParaRPr>
          </a:p>
        </p:txBody>
      </p:sp>
      <p:sp>
        <p:nvSpPr>
          <p:cNvPr id="5" name="Text Box 15">
            <a:extLst>
              <a:ext uri="{FF2B5EF4-FFF2-40B4-BE49-F238E27FC236}">
                <a16:creationId xmlns:a16="http://schemas.microsoft.com/office/drawing/2014/main" id="{8FD4D212-6E66-4C6F-B565-144CC993573D}"/>
              </a:ext>
            </a:extLst>
          </p:cNvPr>
          <p:cNvSpPr txBox="1">
            <a:spLocks noChangeArrowheads="1"/>
          </p:cNvSpPr>
          <p:nvPr/>
        </p:nvSpPr>
        <p:spPr bwMode="auto">
          <a:xfrm>
            <a:off x="503237" y="3244921"/>
            <a:ext cx="17281526" cy="77251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r" rtl="1">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lgn="r" rtl="1">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lgn="r" rtl="1">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lgn="r" rtl="1">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lgn="r" rtl="1">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algn="justLow" fontAlgn="base">
              <a:spcBef>
                <a:spcPct val="50000"/>
              </a:spcBef>
              <a:spcAft>
                <a:spcPct val="0"/>
              </a:spcAft>
              <a:buNone/>
              <a:defRPr/>
            </a:pPr>
            <a:r>
              <a:rPr lang="ar-OM" altLang="ar-SA" sz="6400" b="1" u="sng" kern="0" dirty="0">
                <a:solidFill>
                  <a:schemeClr val="accent6">
                    <a:lumMod val="50000"/>
                  </a:schemeClr>
                </a:solidFill>
                <a:latin typeface="Arabic Typesetting" panose="03020402040406030203" pitchFamily="66" charset="-78"/>
                <a:cs typeface="Arabic Typesetting" panose="03020402040406030203" pitchFamily="66" charset="-78"/>
              </a:rPr>
              <a:t>التحديد الدقيق للسلوك المبدئي للمتعلم:  </a:t>
            </a:r>
            <a:r>
              <a:rPr lang="ar-OM" altLang="ar-SA" sz="5600" b="1" kern="0" dirty="0">
                <a:solidFill>
                  <a:srgbClr val="000000"/>
                </a:solidFill>
                <a:latin typeface="Arabic Typesetting" panose="03020402040406030203" pitchFamily="66" charset="-78"/>
                <a:cs typeface="Arabic Typesetting" panose="03020402040406030203" pitchFamily="66" charset="-78"/>
              </a:rPr>
              <a:t>ويعتبر ذا أهمية لمصمم البرنامج حيث يساعده على التأكد من احتمال استجابة المتعلم بطريقة صحيحة للإطارات الأولى من البرنامج فإذا لم يكن تحديد السلوك المبدئي دقيقا فإن مصمم البرنامج سيخاطر بكتابة البرنامج سيما الإطارات المبدئية منه حيث تكون إما مملة ومضيعة لوقت المتعلم المتمكن أو تفصل فصلا واضحا بين ما يعرفه المتعلم مسبقا وما يتعلمه عن الموضوع ذاته. </a:t>
            </a:r>
          </a:p>
          <a:p>
            <a:pPr algn="justLow" fontAlgn="base">
              <a:spcBef>
                <a:spcPct val="50000"/>
              </a:spcBef>
              <a:spcAft>
                <a:spcPct val="0"/>
              </a:spcAft>
              <a:buNone/>
              <a:defRPr/>
            </a:pPr>
            <a:r>
              <a:rPr lang="ar-OM" altLang="ar-SA" sz="6400" b="1" u="sng" kern="0" dirty="0">
                <a:solidFill>
                  <a:schemeClr val="accent6">
                    <a:lumMod val="50000"/>
                  </a:schemeClr>
                </a:solidFill>
                <a:latin typeface="Arabic Typesetting" panose="03020402040406030203" pitchFamily="66" charset="-78"/>
                <a:cs typeface="Arabic Typesetting" panose="03020402040406030203" pitchFamily="66" charset="-78"/>
              </a:rPr>
              <a:t>التحديد الدقيق لأنواع السلوك النهائي المرغوب فيه: </a:t>
            </a:r>
            <a:r>
              <a:rPr lang="ar-OM" altLang="ar-SA" sz="5600" b="1" kern="0" dirty="0">
                <a:solidFill>
                  <a:srgbClr val="000000"/>
                </a:solidFill>
                <a:latin typeface="Arabic Typesetting" panose="03020402040406030203" pitchFamily="66" charset="-78"/>
                <a:cs typeface="Arabic Typesetting" panose="03020402040406030203" pitchFamily="66" charset="-78"/>
              </a:rPr>
              <a:t>والحديث عنه هو حديث عن أهداف البرنامج لذلك من الواجب لمصمم البرنامج أن يضع أهدافا محددة على شكل عبارات سلوكية تصنف بصورة واضحة قابلة للملاحظة والقياس وتعكس هذه الصورة أنماط السلوك وأداء المتعلم عندما ينتهي من دراسة البرنامج وهو ما يعرف بالسلوك النهائي.</a:t>
            </a:r>
            <a:endParaRPr lang="en-US" altLang="ar-SA" sz="5600" b="1" kern="0" dirty="0">
              <a:solidFill>
                <a:srgbClr val="000000"/>
              </a:solidFill>
              <a:latin typeface="Arabic Typesetting" panose="03020402040406030203" pitchFamily="66" charset="-78"/>
              <a:cs typeface="Arabic Typesetting" panose="03020402040406030203" pitchFamily="66" charset="-78"/>
            </a:endParaRPr>
          </a:p>
        </p:txBody>
      </p:sp>
      <p:pic>
        <p:nvPicPr>
          <p:cNvPr id="6" name="ملف صوتي 5">
            <a:hlinkClick r:id="" action="ppaction://media"/>
            <a:extLst>
              <a:ext uri="{FF2B5EF4-FFF2-40B4-BE49-F238E27FC236}">
                <a16:creationId xmlns:a16="http://schemas.microsoft.com/office/drawing/2014/main" id="{E0F15299-8F6E-4011-848F-C2A23AB02729}"/>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7584738" y="13012738"/>
            <a:ext cx="487362" cy="487362"/>
          </a:xfrm>
          <a:prstGeom prst="rect">
            <a:avLst/>
          </a:prstGeom>
        </p:spPr>
      </p:pic>
    </p:spTree>
    <p:extLst>
      <p:ext uri="{BB962C8B-B14F-4D97-AF65-F5344CB8AC3E}">
        <p14:creationId xmlns:p14="http://schemas.microsoft.com/office/powerpoint/2010/main" val="1976877657"/>
      </p:ext>
    </p:extLst>
  </p:cSld>
  <p:clrMapOvr>
    <a:masterClrMapping/>
  </p:clrMapOvr>
  <mc:AlternateContent xmlns:mc="http://schemas.openxmlformats.org/markup-compatibility/2006" xmlns:p14="http://schemas.microsoft.com/office/powerpoint/2010/main">
    <mc:Choice Requires="p14">
      <p:transition spd="slow" p14:dur="2000" advTm="229584"/>
    </mc:Choice>
    <mc:Fallback xmlns="">
      <p:transition spd="slow" advTm="229584"/>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6"/>
                </p:tgtEl>
              </p:cMediaNode>
            </p:audio>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Box 4">
            <a:extLst>
              <a:ext uri="{FF2B5EF4-FFF2-40B4-BE49-F238E27FC236}">
                <a16:creationId xmlns:a16="http://schemas.microsoft.com/office/drawing/2014/main" id="{39DAC648-B145-4167-A219-C3ECEFA736AD}"/>
              </a:ext>
            </a:extLst>
          </p:cNvPr>
          <p:cNvSpPr txBox="1">
            <a:spLocks noChangeArrowheads="1"/>
          </p:cNvSpPr>
          <p:nvPr/>
        </p:nvSpPr>
        <p:spPr bwMode="auto">
          <a:xfrm>
            <a:off x="647056" y="1343383"/>
            <a:ext cx="16705856" cy="117878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lgn="r" rtl="1">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lgn="r" rtl="1">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lgn="r" rtl="1">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lgn="r" rtl="1">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lgn="r" rtl="1">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algn="just" fontAlgn="base">
              <a:spcBef>
                <a:spcPct val="50000"/>
              </a:spcBef>
              <a:spcAft>
                <a:spcPct val="0"/>
              </a:spcAft>
              <a:buNone/>
              <a:defRPr/>
            </a:pPr>
            <a:r>
              <a:rPr lang="ar-OM" altLang="ar-SA" sz="6400" b="1" u="sng" kern="0" dirty="0">
                <a:solidFill>
                  <a:schemeClr val="accent6">
                    <a:lumMod val="50000"/>
                  </a:schemeClr>
                </a:solidFill>
                <a:latin typeface="Arabic Typesetting" panose="03020402040406030203" pitchFamily="66" charset="-78"/>
                <a:cs typeface="Arabic Typesetting" panose="03020402040406030203" pitchFamily="66" charset="-78"/>
              </a:rPr>
              <a:t>الاهتمام بالاستجابات المنشأة والمختارة: </a:t>
            </a:r>
            <a:r>
              <a:rPr lang="ar-OM" altLang="ar-SA" sz="5600" b="1" kern="0" dirty="0">
                <a:solidFill>
                  <a:srgbClr val="000000"/>
                </a:solidFill>
                <a:latin typeface="Arabic Typesetting" panose="03020402040406030203" pitchFamily="66" charset="-78"/>
                <a:cs typeface="Arabic Typesetting" panose="03020402040406030203" pitchFamily="66" charset="-78"/>
              </a:rPr>
              <a:t>والاستجابة المنشأة هي استجابة فعالة يقوم بها المتعلم فيعطي إجابة منشأة لا مختارة وقد تكون على شكل ملئ فراغ أو تكملة رسم توضيحي وهي تتطلب من المتعلم إدراكا فعالا. أما الاستجابة المختارة فيقصد بها الاستجابة التي يعتمد فيها المتعلم على التعرف فيختار الإجابة الصحيحة من بين عدة إجابات.</a:t>
            </a:r>
          </a:p>
          <a:p>
            <a:pPr algn="just" fontAlgn="base">
              <a:spcBef>
                <a:spcPct val="50000"/>
              </a:spcBef>
              <a:spcAft>
                <a:spcPct val="0"/>
              </a:spcAft>
              <a:buNone/>
              <a:defRPr/>
            </a:pPr>
            <a:r>
              <a:rPr lang="ar-OM" altLang="ar-SA" sz="6400" b="1" u="sng" kern="0" dirty="0">
                <a:solidFill>
                  <a:schemeClr val="accent6">
                    <a:lumMod val="50000"/>
                  </a:schemeClr>
                </a:solidFill>
                <a:latin typeface="Arabic Typesetting" panose="03020402040406030203" pitchFamily="66" charset="-78"/>
                <a:cs typeface="Arabic Typesetting" panose="03020402040406030203" pitchFamily="66" charset="-78"/>
              </a:rPr>
              <a:t>التعزيز الفوري لنتائج استجابة المتعلم: </a:t>
            </a:r>
            <a:r>
              <a:rPr lang="ar-OM" altLang="ar-SA" sz="5600" b="1" kern="0" dirty="0">
                <a:solidFill>
                  <a:srgbClr val="000000"/>
                </a:solidFill>
                <a:latin typeface="Arabic Typesetting" panose="03020402040406030203" pitchFamily="66" charset="-78"/>
                <a:cs typeface="Arabic Typesetting" panose="03020402040406030203" pitchFamily="66" charset="-78"/>
              </a:rPr>
              <a:t>تعتبر المعرفة الفورية للمتعلم بصحة استجابته نوعا من أنواع التعزيز وبالتالي عندما يمر المتعلم ببرنامج تعليمي وفق أسلوب التعليم المبرمج يطلب منه بعد كل خطوة تعليمية يمر بها إجابة نتيجة لمثير محدد(سؤال) فإذا كانت إجابته مطابقة للإجابة الصحيحة بالبرنامج يحدث تعزيز فوري للمتعلم وينتقل للخطوة التي تليها وإذا كانت إجابته خاطئة غير مطابقة للموجود بالبرنامج فيقرأ المتعلم الإطار مرة أخرى حتى يعدل من إجابته وفي كلتا الحالتين يوجد تعديل في سلوك المتعلم يؤدي إلى التعلم. </a:t>
            </a:r>
          </a:p>
          <a:p>
            <a:pPr algn="just" fontAlgn="base">
              <a:spcBef>
                <a:spcPct val="50000"/>
              </a:spcBef>
              <a:spcAft>
                <a:spcPct val="0"/>
              </a:spcAft>
              <a:buNone/>
              <a:defRPr/>
            </a:pPr>
            <a:r>
              <a:rPr lang="ar-OM" altLang="ar-SA" sz="6400" b="1" u="sng" kern="0" dirty="0">
                <a:solidFill>
                  <a:schemeClr val="accent6">
                    <a:lumMod val="50000"/>
                  </a:schemeClr>
                </a:solidFill>
                <a:latin typeface="Arabic Typesetting" panose="03020402040406030203" pitchFamily="66" charset="-78"/>
                <a:cs typeface="Arabic Typesetting" panose="03020402040406030203" pitchFamily="66" charset="-78"/>
              </a:rPr>
              <a:t>استخدام التلقينات أو التلميحات باعتبارها مثيرات مميزة: </a:t>
            </a:r>
            <a:r>
              <a:rPr lang="ar-OM" altLang="ar-SA" sz="5600" b="1" kern="0" dirty="0">
                <a:solidFill>
                  <a:srgbClr val="000000"/>
                </a:solidFill>
                <a:latin typeface="Arabic Typesetting" panose="03020402040406030203" pitchFamily="66" charset="-78"/>
                <a:cs typeface="Arabic Typesetting" panose="03020402040406030203" pitchFamily="66" charset="-78"/>
              </a:rPr>
              <a:t>وهي عبارة عن كلمات أو إشارات أو حروف مكبرة أو ألوان إضافية تستخدم باعتبارها مثيرات لتساعد على إحداث الاستجابة الصحيحة كما تلعب دورا كبيرا في إنقاص أخطاء المتعلم إضافة إلى أنها مثيرة وتجذب انتباهه وتوجهه إلى السلوك المرغوب فيه.</a:t>
            </a:r>
            <a:endParaRPr lang="en-US" altLang="ar-SA" sz="5600" b="1" kern="0" dirty="0">
              <a:solidFill>
                <a:srgbClr val="000000"/>
              </a:solidFill>
              <a:latin typeface="Arabic Typesetting" panose="03020402040406030203" pitchFamily="66" charset="-78"/>
              <a:cs typeface="Arabic Typesetting" panose="03020402040406030203" pitchFamily="66" charset="-78"/>
            </a:endParaRPr>
          </a:p>
        </p:txBody>
      </p:sp>
      <p:pic>
        <p:nvPicPr>
          <p:cNvPr id="2" name="ملف صوتي 1">
            <a:hlinkClick r:id="" action="ppaction://media"/>
            <a:extLst>
              <a:ext uri="{FF2B5EF4-FFF2-40B4-BE49-F238E27FC236}">
                <a16:creationId xmlns:a16="http://schemas.microsoft.com/office/drawing/2014/main" id="{2F5954D9-FBDF-4600-ACA8-335664DF0F66}"/>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7584738" y="13012738"/>
            <a:ext cx="487362" cy="487362"/>
          </a:xfrm>
          <a:prstGeom prst="rect">
            <a:avLst/>
          </a:prstGeom>
        </p:spPr>
      </p:pic>
    </p:spTree>
    <p:extLst>
      <p:ext uri="{BB962C8B-B14F-4D97-AF65-F5344CB8AC3E}">
        <p14:creationId xmlns:p14="http://schemas.microsoft.com/office/powerpoint/2010/main" val="3849901647"/>
      </p:ext>
    </p:extLst>
  </p:cSld>
  <p:clrMapOvr>
    <a:masterClrMapping/>
  </p:clrMapOvr>
  <mc:AlternateContent xmlns:mc="http://schemas.openxmlformats.org/markup-compatibility/2006" xmlns:p14="http://schemas.microsoft.com/office/powerpoint/2010/main">
    <mc:Choice Requires="p14">
      <p:transition spd="slow" p14:dur="2000" advTm="196917"/>
    </mc:Choice>
    <mc:Fallback xmlns="">
      <p:transition spd="slow" advTm="19691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2"/>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4">
            <a:extLst>
              <a:ext uri="{FF2B5EF4-FFF2-40B4-BE49-F238E27FC236}">
                <a16:creationId xmlns:a16="http://schemas.microsoft.com/office/drawing/2014/main" id="{4D923201-870C-4E00-8626-8F2C87EEA53E}"/>
              </a:ext>
            </a:extLst>
          </p:cNvPr>
          <p:cNvSpPr txBox="1">
            <a:spLocks noChangeArrowheads="1"/>
          </p:cNvSpPr>
          <p:nvPr/>
        </p:nvSpPr>
        <p:spPr bwMode="auto">
          <a:xfrm>
            <a:off x="791073" y="2105472"/>
            <a:ext cx="17138650" cy="92025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r" rtl="1">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lgn="r" rtl="1">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lgn="r" rtl="1">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lgn="r" rtl="1">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lgn="r" rtl="1">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algn="justLow" fontAlgn="base">
              <a:spcBef>
                <a:spcPct val="50000"/>
              </a:spcBef>
              <a:spcAft>
                <a:spcPct val="0"/>
              </a:spcAft>
              <a:buNone/>
              <a:defRPr/>
            </a:pPr>
            <a:r>
              <a:rPr lang="ar-OM" altLang="ar-SA" sz="6400" b="1" u="sng" kern="0" dirty="0">
                <a:solidFill>
                  <a:schemeClr val="accent6">
                    <a:lumMod val="50000"/>
                  </a:schemeClr>
                </a:solidFill>
                <a:latin typeface="Arabic Typesetting" panose="03020402040406030203" pitchFamily="66" charset="-78"/>
                <a:cs typeface="Arabic Typesetting" panose="03020402040406030203" pitchFamily="66" charset="-78"/>
              </a:rPr>
              <a:t>تشكيل سلوك المتعلم بإتباع خطوات صغيرة: </a:t>
            </a:r>
            <a:r>
              <a:rPr lang="ar-OM" altLang="ar-SA" sz="5600" b="1" kern="0" dirty="0">
                <a:solidFill>
                  <a:srgbClr val="000000"/>
                </a:solidFill>
                <a:latin typeface="Arabic Typesetting" panose="03020402040406030203" pitchFamily="66" charset="-78"/>
                <a:cs typeface="Arabic Typesetting" panose="03020402040406030203" pitchFamily="66" charset="-78"/>
              </a:rPr>
              <a:t>وذلك من خلال تقسيم المادة المراد تعليمها إلى خطوات صغيرة ترتب ترتيبا منطقيا وتقدم للمتعلم في شكل برنامج مكون من إطارات صغيرة عن طريق كتاب مبرمج أو آلة عرض تعليمية تشكل سلوكه إلى أن يصل الى السلوك المحدد له.</a:t>
            </a:r>
          </a:p>
          <a:p>
            <a:pPr algn="justLow" fontAlgn="base">
              <a:spcBef>
                <a:spcPct val="50000"/>
              </a:spcBef>
              <a:spcAft>
                <a:spcPct val="0"/>
              </a:spcAft>
              <a:buNone/>
              <a:defRPr/>
            </a:pPr>
            <a:r>
              <a:rPr lang="ar-OM" altLang="ar-SA" sz="6400" b="1" u="sng" kern="0" dirty="0">
                <a:solidFill>
                  <a:schemeClr val="accent6">
                    <a:lumMod val="50000"/>
                  </a:schemeClr>
                </a:solidFill>
                <a:latin typeface="Arabic Typesetting" panose="03020402040406030203" pitchFamily="66" charset="-78"/>
                <a:cs typeface="Arabic Typesetting" panose="03020402040406030203" pitchFamily="66" charset="-78"/>
              </a:rPr>
              <a:t>النشاط الإيجابي للمتعلم وفاعليته: </a:t>
            </a:r>
            <a:r>
              <a:rPr lang="ar-OM" altLang="ar-SA" sz="5600" b="1" kern="0" dirty="0">
                <a:solidFill>
                  <a:srgbClr val="000000"/>
                </a:solidFill>
                <a:latin typeface="Arabic Typesetting" panose="03020402040406030203" pitchFamily="66" charset="-78"/>
                <a:cs typeface="Arabic Typesetting" panose="03020402040406030203" pitchFamily="66" charset="-78"/>
              </a:rPr>
              <a:t>يتفاعل المتعلم بصفة مستمرة ودائمة مع البرنامج حيث يقدم كل إطار معلومة صغيرة يتبعها مثير عبارة عن سؤال بسيط على نفس المعلومة ولا يقدم المتعلم للخطوة التي تليها إلا بعد الإجابة الصحيحة على الخطوة السابقة مما يدل على استيعابه للمعلومات داخل الإطار ويجعل المتعلم إيجابيا ومتفاعلا مع البرنامج ويسهل عملية التعلم.</a:t>
            </a:r>
          </a:p>
          <a:p>
            <a:pPr algn="justLow" fontAlgn="base">
              <a:spcBef>
                <a:spcPct val="50000"/>
              </a:spcBef>
              <a:spcAft>
                <a:spcPct val="0"/>
              </a:spcAft>
              <a:buNone/>
              <a:defRPr/>
            </a:pPr>
            <a:r>
              <a:rPr lang="ar-OM" altLang="ar-SA" sz="6400" b="1" u="sng" kern="0" dirty="0">
                <a:solidFill>
                  <a:schemeClr val="accent6">
                    <a:lumMod val="50000"/>
                  </a:schemeClr>
                </a:solidFill>
                <a:latin typeface="Arabic Typesetting" panose="03020402040406030203" pitchFamily="66" charset="-78"/>
                <a:cs typeface="Arabic Typesetting" panose="03020402040406030203" pitchFamily="66" charset="-78"/>
              </a:rPr>
              <a:t>حرية تحكم المتعلم في سرعته للتعلم وفقا لقدراته: </a:t>
            </a:r>
            <a:r>
              <a:rPr lang="ar-OM" altLang="ar-SA" sz="5600" b="1" kern="0" dirty="0">
                <a:solidFill>
                  <a:srgbClr val="000000"/>
                </a:solidFill>
                <a:latin typeface="Arabic Typesetting" panose="03020402040406030203" pitchFamily="66" charset="-78"/>
                <a:cs typeface="Arabic Typesetting" panose="03020402040406030203" pitchFamily="66" charset="-78"/>
              </a:rPr>
              <a:t>أي أن المتعلم غير ملزم بانتظار الأبطأ منه استيعاباً للمادة العلمية كما أنه غير ملزم بمجاراة من هم أسرع منه فكل متعلم يتعلم حسب سرعته الخاصة.</a:t>
            </a:r>
            <a:endParaRPr lang="en-US" altLang="ar-SA" sz="5600" b="1" kern="0" dirty="0">
              <a:solidFill>
                <a:srgbClr val="000000"/>
              </a:solidFill>
              <a:latin typeface="Arabic Typesetting" panose="03020402040406030203" pitchFamily="66" charset="-78"/>
              <a:cs typeface="Arabic Typesetting" panose="03020402040406030203" pitchFamily="66" charset="-78"/>
            </a:endParaRPr>
          </a:p>
        </p:txBody>
      </p:sp>
      <p:pic>
        <p:nvPicPr>
          <p:cNvPr id="2" name="ملف صوتي 1">
            <a:hlinkClick r:id="" action="ppaction://media"/>
            <a:extLst>
              <a:ext uri="{FF2B5EF4-FFF2-40B4-BE49-F238E27FC236}">
                <a16:creationId xmlns:a16="http://schemas.microsoft.com/office/drawing/2014/main" id="{D6276400-D6BB-4FAF-8FC6-C26726350093}"/>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7584738" y="13012738"/>
            <a:ext cx="487362" cy="487362"/>
          </a:xfrm>
          <a:prstGeom prst="rect">
            <a:avLst/>
          </a:prstGeom>
        </p:spPr>
      </p:pic>
    </p:spTree>
    <p:extLst>
      <p:ext uri="{BB962C8B-B14F-4D97-AF65-F5344CB8AC3E}">
        <p14:creationId xmlns:p14="http://schemas.microsoft.com/office/powerpoint/2010/main" val="868301787"/>
      </p:ext>
    </p:extLst>
  </p:cSld>
  <p:clrMapOvr>
    <a:masterClrMapping/>
  </p:clrMapOvr>
  <mc:AlternateContent xmlns:mc="http://schemas.openxmlformats.org/markup-compatibility/2006" xmlns:p14="http://schemas.microsoft.com/office/powerpoint/2010/main">
    <mc:Choice Requires="p14">
      <p:transition spd="slow" p14:dur="2000" advTm="117049"/>
    </mc:Choice>
    <mc:Fallback xmlns="">
      <p:transition spd="slow" advTm="11704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2"/>
                </p:tgtEl>
              </p:cMediaNode>
            </p:audio>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Box 4">
            <a:extLst>
              <a:ext uri="{FF2B5EF4-FFF2-40B4-BE49-F238E27FC236}">
                <a16:creationId xmlns:a16="http://schemas.microsoft.com/office/drawing/2014/main" id="{FBE4FEA1-EB70-42DC-ADD6-33109D8322BB}"/>
              </a:ext>
            </a:extLst>
          </p:cNvPr>
          <p:cNvSpPr txBox="1">
            <a:spLocks noChangeArrowheads="1"/>
          </p:cNvSpPr>
          <p:nvPr/>
        </p:nvSpPr>
        <p:spPr bwMode="auto">
          <a:xfrm>
            <a:off x="574675" y="2537520"/>
            <a:ext cx="17138650" cy="77251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r" rtl="1">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lgn="r" rtl="1">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lgn="r" rtl="1">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lgn="r" rtl="1">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lgn="r" rtl="1">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algn="justLow" fontAlgn="base">
              <a:spcBef>
                <a:spcPct val="50000"/>
              </a:spcBef>
              <a:spcAft>
                <a:spcPct val="0"/>
              </a:spcAft>
              <a:buNone/>
            </a:pPr>
            <a:r>
              <a:rPr lang="ar-OM" altLang="ar-SA" sz="6400" b="1" u="sng" kern="0" dirty="0">
                <a:solidFill>
                  <a:schemeClr val="accent6">
                    <a:lumMod val="50000"/>
                  </a:schemeClr>
                </a:solidFill>
                <a:latin typeface="Arabic Typesetting" panose="03020402040406030203" pitchFamily="66" charset="-78"/>
                <a:cs typeface="Arabic Typesetting" panose="03020402040406030203" pitchFamily="66" charset="-78"/>
              </a:rPr>
              <a:t>زيادة دافعية المتعلم تجاه التعلم : </a:t>
            </a:r>
            <a:r>
              <a:rPr lang="ar-OM" altLang="ar-SA" sz="5600" b="1" kern="0" dirty="0">
                <a:solidFill>
                  <a:srgbClr val="000000"/>
                </a:solidFill>
                <a:latin typeface="Arabic Typesetting" panose="03020402040406030203" pitchFamily="66" charset="-78"/>
                <a:cs typeface="Arabic Typesetting" panose="03020402040406030203" pitchFamily="66" charset="-78"/>
              </a:rPr>
              <a:t>إن حداثة طريقة التعلم تؤدي الى جذب انتباه المتعلم وتشويقه له مما يزيد من دافعيته نحو التعليم كما أن التغذية الراجعة التي تلي كل إطار تعليمي تجعل المتعلم على معرفة فورية بصحة اجابته فتزيد أيضا من دافعيته للتعلم هذا بالإضافة الى المثيرات الأخرى مثل الأسهم والكلمات المكبرة والألوان والرسوم والإشارات علاوة على المؤثرات الصوتية فيما إذا كان البرنامج مصحوبا بصوت.</a:t>
            </a:r>
          </a:p>
          <a:p>
            <a:pPr algn="justLow" fontAlgn="base">
              <a:spcBef>
                <a:spcPct val="50000"/>
              </a:spcBef>
              <a:spcAft>
                <a:spcPct val="0"/>
              </a:spcAft>
              <a:buNone/>
            </a:pPr>
            <a:r>
              <a:rPr lang="ar-OM" altLang="ar-SA" sz="6400" b="1" u="sng" kern="0" dirty="0">
                <a:solidFill>
                  <a:schemeClr val="accent6">
                    <a:lumMod val="50000"/>
                  </a:schemeClr>
                </a:solidFill>
                <a:latin typeface="Arabic Typesetting" panose="03020402040406030203" pitchFamily="66" charset="-78"/>
                <a:cs typeface="Arabic Typesetting" panose="03020402040406030203" pitchFamily="66" charset="-78"/>
              </a:rPr>
              <a:t>الانخفاض في معدل الخطأ الذي يقع فيه المتعلم: </a:t>
            </a:r>
            <a:r>
              <a:rPr lang="ar-OM" altLang="ar-SA" sz="5600" b="1" kern="0" dirty="0">
                <a:solidFill>
                  <a:srgbClr val="000000"/>
                </a:solidFill>
                <a:latin typeface="Arabic Typesetting" panose="03020402040406030203" pitchFamily="66" charset="-78"/>
                <a:cs typeface="Arabic Typesetting" panose="03020402040406030203" pitchFamily="66" charset="-78"/>
              </a:rPr>
              <a:t>لا يستخدم المبرمج برنامجه إلا بعد اختباره عدة مرات متتالية بشكل فردي أولا ثم على عينة ممثلة قليلة ثم عينة مطابقة ويعدل فيه في كل مره إذا لزم الأمر حتى يصل الى ضمان قدرته على التعليم وتحقيق الأهداف </a:t>
            </a:r>
            <a:r>
              <a:rPr lang="ar-OM" altLang="ar-SA" sz="5600" b="1" kern="0" dirty="0" err="1">
                <a:solidFill>
                  <a:srgbClr val="000000"/>
                </a:solidFill>
                <a:latin typeface="Arabic Typesetting" panose="03020402040406030203" pitchFamily="66" charset="-78"/>
                <a:cs typeface="Arabic Typesetting" panose="03020402040406030203" pitchFamily="66" charset="-78"/>
              </a:rPr>
              <a:t>المحدده</a:t>
            </a:r>
            <a:r>
              <a:rPr lang="ar-OM" altLang="ar-SA" sz="5600" b="1" kern="0" dirty="0">
                <a:solidFill>
                  <a:srgbClr val="000000"/>
                </a:solidFill>
                <a:latin typeface="Arabic Typesetting" panose="03020402040406030203" pitchFamily="66" charset="-78"/>
                <a:cs typeface="Arabic Typesetting" panose="03020402040406030203" pitchFamily="66" charset="-78"/>
              </a:rPr>
              <a:t> له وبالتالي يضمن انخفاض معدل الخطأ الذي يقع فيه المتعلم في أثناء مروره في خطوات البرنامج.</a:t>
            </a:r>
            <a:endParaRPr lang="en-US" altLang="ar-SA" sz="5600" b="1" kern="0" dirty="0">
              <a:solidFill>
                <a:srgbClr val="000000"/>
              </a:solidFill>
              <a:latin typeface="Arabic Typesetting" panose="03020402040406030203" pitchFamily="66" charset="-78"/>
              <a:cs typeface="Arabic Typesetting" panose="03020402040406030203" pitchFamily="66" charset="-78"/>
            </a:endParaRPr>
          </a:p>
        </p:txBody>
      </p:sp>
      <p:pic>
        <p:nvPicPr>
          <p:cNvPr id="2" name="ملف صوتي 1">
            <a:hlinkClick r:id="" action="ppaction://media"/>
            <a:extLst>
              <a:ext uri="{FF2B5EF4-FFF2-40B4-BE49-F238E27FC236}">
                <a16:creationId xmlns:a16="http://schemas.microsoft.com/office/drawing/2014/main" id="{27617D59-D8F6-49A5-A635-111B4F148BF1}"/>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7584738" y="13012738"/>
            <a:ext cx="487362" cy="487362"/>
          </a:xfrm>
          <a:prstGeom prst="rect">
            <a:avLst/>
          </a:prstGeom>
        </p:spPr>
      </p:pic>
    </p:spTree>
    <p:extLst>
      <p:ext uri="{BB962C8B-B14F-4D97-AF65-F5344CB8AC3E}">
        <p14:creationId xmlns:p14="http://schemas.microsoft.com/office/powerpoint/2010/main" val="1421455572"/>
      </p:ext>
    </p:extLst>
  </p:cSld>
  <p:clrMapOvr>
    <a:masterClrMapping/>
  </p:clrMapOvr>
  <mc:AlternateContent xmlns:mc="http://schemas.openxmlformats.org/markup-compatibility/2006" xmlns:p14="http://schemas.microsoft.com/office/powerpoint/2010/main">
    <mc:Choice Requires="p14">
      <p:transition spd="slow" p14:dur="2000" advTm="113579"/>
    </mc:Choice>
    <mc:Fallback xmlns="">
      <p:transition spd="slow" advTm="11357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2"/>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964E334C-6A29-459D-BB32-1D6D9E19857F}"/>
              </a:ext>
            </a:extLst>
          </p:cNvPr>
          <p:cNvSpPr>
            <a:spLocks noChangeArrowheads="1"/>
          </p:cNvSpPr>
          <p:nvPr/>
        </p:nvSpPr>
        <p:spPr bwMode="auto">
          <a:xfrm>
            <a:off x="2375248" y="711478"/>
            <a:ext cx="12817476" cy="19082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lvl1pPr algn="r" rtl="1">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lgn="r" rtl="1">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lgn="r" rtl="1">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lgn="r" rtl="1">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lgn="r" rtl="1">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algn="ctr" fontAlgn="base">
              <a:spcBef>
                <a:spcPct val="0"/>
              </a:spcBef>
              <a:spcAft>
                <a:spcPct val="0"/>
              </a:spcAft>
              <a:buNone/>
              <a:defRPr/>
            </a:pPr>
            <a:r>
              <a:rPr lang="ar-SA" altLang="ar-SA" sz="11800" b="1" dirty="0">
                <a:solidFill>
                  <a:schemeClr val="accent6">
                    <a:lumMod val="50000"/>
                  </a:schemeClr>
                </a:solidFill>
                <a:latin typeface="Arabic Typesetting" panose="03020402040406030203" pitchFamily="66" charset="-78"/>
                <a:cs typeface="Arabic Typesetting" panose="03020402040406030203" pitchFamily="66" charset="-78"/>
              </a:rPr>
              <a:t>أساليب التعليم المبرمج</a:t>
            </a:r>
          </a:p>
        </p:txBody>
      </p:sp>
      <p:sp>
        <p:nvSpPr>
          <p:cNvPr id="6" name="Rectangle 5">
            <a:extLst>
              <a:ext uri="{FF2B5EF4-FFF2-40B4-BE49-F238E27FC236}">
                <a16:creationId xmlns:a16="http://schemas.microsoft.com/office/drawing/2014/main" id="{30B403A9-71B0-45AD-8ABB-9085A4BA9E6B}"/>
              </a:ext>
            </a:extLst>
          </p:cNvPr>
          <p:cNvSpPr>
            <a:spLocks noChangeArrowheads="1"/>
          </p:cNvSpPr>
          <p:nvPr/>
        </p:nvSpPr>
        <p:spPr bwMode="auto">
          <a:xfrm>
            <a:off x="1336308" y="2262555"/>
            <a:ext cx="16129000" cy="79714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lvl1pPr algn="r" rtl="1">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lgn="r" rtl="1">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lgn="r" rtl="1">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lgn="r" rtl="1">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lgn="r" rtl="1">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fontAlgn="base">
              <a:spcBef>
                <a:spcPct val="0"/>
              </a:spcBef>
              <a:spcAft>
                <a:spcPct val="0"/>
              </a:spcAft>
              <a:buNone/>
            </a:pPr>
            <a:r>
              <a:rPr lang="ar-OM" altLang="ar-SA" sz="2800" kern="0" dirty="0">
                <a:solidFill>
                  <a:srgbClr val="000000"/>
                </a:solidFill>
              </a:rPr>
              <a:t> </a:t>
            </a:r>
            <a:r>
              <a:rPr lang="ar-SA" altLang="ar-SA" sz="9600" b="1" dirty="0">
                <a:solidFill>
                  <a:schemeClr val="accent6">
                    <a:lumMod val="50000"/>
                  </a:schemeClr>
                </a:solidFill>
                <a:latin typeface="Arabic Typesetting" panose="03020402040406030203" pitchFamily="66" charset="-78"/>
                <a:cs typeface="Arabic Typesetting" panose="03020402040406030203" pitchFamily="66" charset="-78"/>
              </a:rPr>
              <a:t>البرمجة الخطية</a:t>
            </a:r>
          </a:p>
          <a:p>
            <a:pPr algn="just" fontAlgn="base">
              <a:spcBef>
                <a:spcPct val="0"/>
              </a:spcBef>
              <a:spcAft>
                <a:spcPct val="0"/>
              </a:spcAft>
              <a:buNone/>
            </a:pPr>
            <a:r>
              <a:rPr lang="ar-SA" altLang="ar-SA" sz="6400" b="1" kern="0" dirty="0">
                <a:solidFill>
                  <a:srgbClr val="000000"/>
                </a:solidFill>
                <a:latin typeface="Arabic Typesetting" panose="03020402040406030203" pitchFamily="66" charset="-78"/>
                <a:cs typeface="Arabic Typesetting" panose="03020402040406030203" pitchFamily="66" charset="-78"/>
              </a:rPr>
              <a:t>يقوم البرنامج الخطي على سلسلة متوالية من المعلومات المنتظمة بشكل دقيق, يقدم تعزيزاً إيجابيا للاستجابة الصحيحة, ويعتمد على بساطة العبارات حيث ينتقل المتعلم وبشكل تدريجي من السهل إلى الأصعب أي أن البرمجة الخطية تقوم على تحليل المادة الدراسية الى أجزاء تسمى كل منها إطار وتتوالى في خط مستقيم وتقدم الأسئلة بحيث يفكر المتعلم ويكتب إجابته ثم ينتقل الى الاطار التالي حيث يجد الاجابة الصحيحة ثم يتابع وهكذا.....</a:t>
            </a:r>
            <a:endParaRPr lang="en-US" altLang="ar-SA" sz="6400" b="1" kern="0" dirty="0">
              <a:solidFill>
                <a:srgbClr val="000000"/>
              </a:solidFill>
              <a:latin typeface="Arabic Typesetting" panose="03020402040406030203" pitchFamily="66" charset="-78"/>
              <a:cs typeface="Arabic Typesetting" panose="03020402040406030203" pitchFamily="66" charset="-78"/>
            </a:endParaRPr>
          </a:p>
          <a:p>
            <a:pPr marL="914400" indent="-914400" algn="just" fontAlgn="base">
              <a:spcBef>
                <a:spcPct val="50000"/>
              </a:spcBef>
              <a:spcAft>
                <a:spcPct val="0"/>
              </a:spcAft>
              <a:buSzPct val="120000"/>
              <a:buFont typeface="Arial" panose="020B0604020202020204" pitchFamily="34" charset="0"/>
              <a:buChar char="•"/>
              <a:defRPr/>
            </a:pPr>
            <a:endParaRPr lang="ar-SA" altLang="ar-SA" sz="6400" b="1" kern="0" dirty="0">
              <a:solidFill>
                <a:srgbClr val="000000"/>
              </a:solidFill>
              <a:latin typeface="Arabic Typesetting" panose="03020402040406030203" pitchFamily="66" charset="-78"/>
              <a:cs typeface="Arabic Typesetting" panose="03020402040406030203" pitchFamily="66" charset="-78"/>
            </a:endParaRPr>
          </a:p>
        </p:txBody>
      </p:sp>
      <p:grpSp>
        <p:nvGrpSpPr>
          <p:cNvPr id="2" name="مجموعة 1">
            <a:extLst>
              <a:ext uri="{FF2B5EF4-FFF2-40B4-BE49-F238E27FC236}">
                <a16:creationId xmlns:a16="http://schemas.microsoft.com/office/drawing/2014/main" id="{1DBDF679-59DF-4B96-9D10-593D4D98423E}"/>
              </a:ext>
            </a:extLst>
          </p:cNvPr>
          <p:cNvGrpSpPr/>
          <p:nvPr/>
        </p:nvGrpSpPr>
        <p:grpSpPr>
          <a:xfrm>
            <a:off x="382987" y="9238080"/>
            <a:ext cx="17562006" cy="1822096"/>
            <a:chOff x="191493" y="4619040"/>
            <a:chExt cx="8781003" cy="911048"/>
          </a:xfrm>
        </p:grpSpPr>
        <p:sp>
          <p:nvSpPr>
            <p:cNvPr id="10" name="مستطيل: زوايا مستديرة 9">
              <a:extLst>
                <a:ext uri="{FF2B5EF4-FFF2-40B4-BE49-F238E27FC236}">
                  <a16:creationId xmlns:a16="http://schemas.microsoft.com/office/drawing/2014/main" id="{F813DEB2-711D-4EA0-9418-614D8D39B8AA}"/>
                </a:ext>
              </a:extLst>
            </p:cNvPr>
            <p:cNvSpPr/>
            <p:nvPr/>
          </p:nvSpPr>
          <p:spPr>
            <a:xfrm>
              <a:off x="7676352" y="4619040"/>
              <a:ext cx="1296144" cy="864096"/>
            </a:xfrm>
            <a:prstGeom prst="roundRect">
              <a:avLst/>
            </a:prstGeom>
          </p:spPr>
          <p:style>
            <a:lnRef idx="2">
              <a:schemeClr val="dk1"/>
            </a:lnRef>
            <a:fillRef idx="1">
              <a:schemeClr val="lt1"/>
            </a:fillRef>
            <a:effectRef idx="0">
              <a:schemeClr val="dk1"/>
            </a:effectRef>
            <a:fontRef idx="minor">
              <a:schemeClr val="dk1"/>
            </a:fontRef>
          </p:style>
          <p:txBody>
            <a:bodyPr rtlCol="1" anchor="ctr"/>
            <a:lstStyle/>
            <a:p>
              <a:pPr algn="ctr"/>
              <a:r>
                <a:rPr lang="ar-SA" sz="5400" dirty="0"/>
                <a:t>معلومة</a:t>
              </a:r>
              <a:endParaRPr lang="ar-OM" sz="7200" dirty="0"/>
            </a:p>
          </p:txBody>
        </p:sp>
        <p:sp>
          <p:nvSpPr>
            <p:cNvPr id="12" name="مستطيل: زوايا مستديرة 11">
              <a:extLst>
                <a:ext uri="{FF2B5EF4-FFF2-40B4-BE49-F238E27FC236}">
                  <a16:creationId xmlns:a16="http://schemas.microsoft.com/office/drawing/2014/main" id="{D998B8A6-AEE8-4ED5-93D9-7DC2B4698EEB}"/>
                </a:ext>
              </a:extLst>
            </p:cNvPr>
            <p:cNvSpPr/>
            <p:nvPr/>
          </p:nvSpPr>
          <p:spPr>
            <a:xfrm>
              <a:off x="6182674" y="4665992"/>
              <a:ext cx="1296144" cy="864096"/>
            </a:xfrm>
            <a:prstGeom prst="roundRect">
              <a:avLst/>
            </a:prstGeom>
          </p:spPr>
          <p:style>
            <a:lnRef idx="2">
              <a:schemeClr val="dk1"/>
            </a:lnRef>
            <a:fillRef idx="1">
              <a:schemeClr val="lt1"/>
            </a:fillRef>
            <a:effectRef idx="0">
              <a:schemeClr val="dk1"/>
            </a:effectRef>
            <a:fontRef idx="minor">
              <a:schemeClr val="dk1"/>
            </a:fontRef>
          </p:style>
          <p:txBody>
            <a:bodyPr rtlCol="1" anchor="ctr"/>
            <a:lstStyle/>
            <a:p>
              <a:pPr algn="ctr"/>
              <a:r>
                <a:rPr lang="ar-SA" sz="5400" dirty="0"/>
                <a:t>سؤال</a:t>
              </a:r>
              <a:r>
                <a:rPr lang="ar-SA" sz="7200" dirty="0"/>
                <a:t> </a:t>
              </a:r>
              <a:endParaRPr lang="ar-OM" sz="7200" dirty="0"/>
            </a:p>
          </p:txBody>
        </p:sp>
        <p:sp>
          <p:nvSpPr>
            <p:cNvPr id="14" name="مستطيل: زوايا مستديرة 13">
              <a:extLst>
                <a:ext uri="{FF2B5EF4-FFF2-40B4-BE49-F238E27FC236}">
                  <a16:creationId xmlns:a16="http://schemas.microsoft.com/office/drawing/2014/main" id="{281D577C-2E4D-404D-95BE-E697F0B088D0}"/>
                </a:ext>
              </a:extLst>
            </p:cNvPr>
            <p:cNvSpPr/>
            <p:nvPr/>
          </p:nvSpPr>
          <p:spPr>
            <a:xfrm>
              <a:off x="4700404" y="4665992"/>
              <a:ext cx="1296144" cy="864096"/>
            </a:xfrm>
            <a:prstGeom prst="roundRect">
              <a:avLst/>
            </a:prstGeom>
          </p:spPr>
          <p:style>
            <a:lnRef idx="2">
              <a:schemeClr val="dk1"/>
            </a:lnRef>
            <a:fillRef idx="1">
              <a:schemeClr val="lt1"/>
            </a:fillRef>
            <a:effectRef idx="0">
              <a:schemeClr val="dk1"/>
            </a:effectRef>
            <a:fontRef idx="minor">
              <a:schemeClr val="dk1"/>
            </a:fontRef>
          </p:style>
          <p:txBody>
            <a:bodyPr rtlCol="1" anchor="ctr"/>
            <a:lstStyle/>
            <a:p>
              <a:pPr algn="ctr"/>
              <a:r>
                <a:rPr lang="ar-SA" sz="5400" dirty="0"/>
                <a:t>استجابة</a:t>
              </a:r>
              <a:endParaRPr lang="ar-OM" sz="5400" dirty="0"/>
            </a:p>
          </p:txBody>
        </p:sp>
        <p:sp>
          <p:nvSpPr>
            <p:cNvPr id="16" name="مستطيل: زوايا مستديرة 15">
              <a:extLst>
                <a:ext uri="{FF2B5EF4-FFF2-40B4-BE49-F238E27FC236}">
                  <a16:creationId xmlns:a16="http://schemas.microsoft.com/office/drawing/2014/main" id="{D6BA4DA2-D0B8-40B9-A04A-FD16BA2A5405}"/>
                </a:ext>
              </a:extLst>
            </p:cNvPr>
            <p:cNvSpPr/>
            <p:nvPr/>
          </p:nvSpPr>
          <p:spPr>
            <a:xfrm>
              <a:off x="3201168" y="4647511"/>
              <a:ext cx="1296144" cy="864096"/>
            </a:xfrm>
            <a:prstGeom prst="roundRect">
              <a:avLst/>
            </a:prstGeom>
          </p:spPr>
          <p:style>
            <a:lnRef idx="2">
              <a:schemeClr val="dk1"/>
            </a:lnRef>
            <a:fillRef idx="1">
              <a:schemeClr val="lt1"/>
            </a:fillRef>
            <a:effectRef idx="0">
              <a:schemeClr val="dk1"/>
            </a:effectRef>
            <a:fontRef idx="minor">
              <a:schemeClr val="dk1"/>
            </a:fontRef>
          </p:style>
          <p:txBody>
            <a:bodyPr rtlCol="1" anchor="ctr"/>
            <a:lstStyle/>
            <a:p>
              <a:pPr algn="ctr"/>
              <a:r>
                <a:rPr lang="ar-SA" sz="5400" dirty="0"/>
                <a:t>معلومة</a:t>
              </a:r>
              <a:endParaRPr lang="ar-OM" sz="5400" dirty="0"/>
            </a:p>
          </p:txBody>
        </p:sp>
        <p:sp>
          <p:nvSpPr>
            <p:cNvPr id="18" name="مستطيل: زوايا مستديرة 17">
              <a:extLst>
                <a:ext uri="{FF2B5EF4-FFF2-40B4-BE49-F238E27FC236}">
                  <a16:creationId xmlns:a16="http://schemas.microsoft.com/office/drawing/2014/main" id="{3972B27E-8D3D-4DE1-8904-DFB68B084E73}"/>
                </a:ext>
              </a:extLst>
            </p:cNvPr>
            <p:cNvSpPr/>
            <p:nvPr/>
          </p:nvSpPr>
          <p:spPr>
            <a:xfrm>
              <a:off x="1665182" y="4634113"/>
              <a:ext cx="1296144" cy="864096"/>
            </a:xfrm>
            <a:prstGeom prst="roundRect">
              <a:avLst/>
            </a:prstGeom>
          </p:spPr>
          <p:style>
            <a:lnRef idx="2">
              <a:schemeClr val="dk1"/>
            </a:lnRef>
            <a:fillRef idx="1">
              <a:schemeClr val="lt1"/>
            </a:fillRef>
            <a:effectRef idx="0">
              <a:schemeClr val="dk1"/>
            </a:effectRef>
            <a:fontRef idx="minor">
              <a:schemeClr val="dk1"/>
            </a:fontRef>
          </p:style>
          <p:txBody>
            <a:bodyPr rtlCol="1" anchor="ctr"/>
            <a:lstStyle/>
            <a:p>
              <a:pPr algn="ctr"/>
              <a:r>
                <a:rPr lang="ar-SA" sz="5400" dirty="0"/>
                <a:t>سؤال</a:t>
              </a:r>
              <a:r>
                <a:rPr lang="ar-SA" sz="7200" dirty="0"/>
                <a:t> </a:t>
              </a:r>
              <a:endParaRPr lang="ar-OM" sz="7200" dirty="0"/>
            </a:p>
          </p:txBody>
        </p:sp>
        <p:sp>
          <p:nvSpPr>
            <p:cNvPr id="20" name="مستطيل: زوايا مستديرة 19">
              <a:extLst>
                <a:ext uri="{FF2B5EF4-FFF2-40B4-BE49-F238E27FC236}">
                  <a16:creationId xmlns:a16="http://schemas.microsoft.com/office/drawing/2014/main" id="{C1897679-9BD8-4085-BBDD-6E28F851636F}"/>
                </a:ext>
              </a:extLst>
            </p:cNvPr>
            <p:cNvSpPr/>
            <p:nvPr/>
          </p:nvSpPr>
          <p:spPr>
            <a:xfrm>
              <a:off x="191493" y="4619040"/>
              <a:ext cx="1296144" cy="864096"/>
            </a:xfrm>
            <a:prstGeom prst="roundRect">
              <a:avLst/>
            </a:prstGeom>
          </p:spPr>
          <p:style>
            <a:lnRef idx="2">
              <a:schemeClr val="dk1"/>
            </a:lnRef>
            <a:fillRef idx="1">
              <a:schemeClr val="lt1"/>
            </a:fillRef>
            <a:effectRef idx="0">
              <a:schemeClr val="dk1"/>
            </a:effectRef>
            <a:fontRef idx="minor">
              <a:schemeClr val="dk1"/>
            </a:fontRef>
          </p:style>
          <p:txBody>
            <a:bodyPr rtlCol="1" anchor="ctr"/>
            <a:lstStyle/>
            <a:p>
              <a:pPr algn="ctr"/>
              <a:r>
                <a:rPr lang="ar-SA" sz="5400" dirty="0"/>
                <a:t>استجابة</a:t>
              </a:r>
              <a:endParaRPr lang="ar-OM" sz="5400" dirty="0"/>
            </a:p>
          </p:txBody>
        </p:sp>
        <p:cxnSp>
          <p:nvCxnSpPr>
            <p:cNvPr id="26" name="رابط كسهم مستقيم 25">
              <a:extLst>
                <a:ext uri="{FF2B5EF4-FFF2-40B4-BE49-F238E27FC236}">
                  <a16:creationId xmlns:a16="http://schemas.microsoft.com/office/drawing/2014/main" id="{9E235F54-F51C-40E9-94CD-DA72ED164BA7}"/>
                </a:ext>
              </a:extLst>
            </p:cNvPr>
            <p:cNvCxnSpPr>
              <a:cxnSpLocks/>
            </p:cNvCxnSpPr>
            <p:nvPr/>
          </p:nvCxnSpPr>
          <p:spPr>
            <a:xfrm flipH="1">
              <a:off x="7118778" y="5079559"/>
              <a:ext cx="720080" cy="0"/>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28" name="رابط كسهم مستقيم 27">
              <a:extLst>
                <a:ext uri="{FF2B5EF4-FFF2-40B4-BE49-F238E27FC236}">
                  <a16:creationId xmlns:a16="http://schemas.microsoft.com/office/drawing/2014/main" id="{EDE00C10-25CB-42CE-8906-5CBB924F2BDA}"/>
                </a:ext>
              </a:extLst>
            </p:cNvPr>
            <p:cNvCxnSpPr>
              <a:cxnSpLocks/>
            </p:cNvCxnSpPr>
            <p:nvPr/>
          </p:nvCxnSpPr>
          <p:spPr>
            <a:xfrm flipH="1">
              <a:off x="5822634" y="5098040"/>
              <a:ext cx="720080" cy="0"/>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29" name="رابط كسهم مستقيم 28">
              <a:extLst>
                <a:ext uri="{FF2B5EF4-FFF2-40B4-BE49-F238E27FC236}">
                  <a16:creationId xmlns:a16="http://schemas.microsoft.com/office/drawing/2014/main" id="{D8E5C71A-E26D-4861-ABA7-7355ECBFD9D0}"/>
                </a:ext>
              </a:extLst>
            </p:cNvPr>
            <p:cNvCxnSpPr>
              <a:cxnSpLocks/>
            </p:cNvCxnSpPr>
            <p:nvPr/>
          </p:nvCxnSpPr>
          <p:spPr>
            <a:xfrm flipH="1">
              <a:off x="4303859" y="5098040"/>
              <a:ext cx="558043" cy="0"/>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30" name="رابط كسهم مستقيم 29">
              <a:extLst>
                <a:ext uri="{FF2B5EF4-FFF2-40B4-BE49-F238E27FC236}">
                  <a16:creationId xmlns:a16="http://schemas.microsoft.com/office/drawing/2014/main" id="{7D2C16E3-717D-4758-A082-488035FE23A3}"/>
                </a:ext>
              </a:extLst>
            </p:cNvPr>
            <p:cNvCxnSpPr>
              <a:cxnSpLocks/>
            </p:cNvCxnSpPr>
            <p:nvPr/>
          </p:nvCxnSpPr>
          <p:spPr>
            <a:xfrm flipH="1">
              <a:off x="2699792" y="5052270"/>
              <a:ext cx="621575" cy="0"/>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31" name="رابط كسهم مستقيم 30">
              <a:extLst>
                <a:ext uri="{FF2B5EF4-FFF2-40B4-BE49-F238E27FC236}">
                  <a16:creationId xmlns:a16="http://schemas.microsoft.com/office/drawing/2014/main" id="{5D242B69-0E40-4B1D-800A-784C9D9C1538}"/>
                </a:ext>
              </a:extLst>
            </p:cNvPr>
            <p:cNvCxnSpPr>
              <a:cxnSpLocks/>
            </p:cNvCxnSpPr>
            <p:nvPr/>
          </p:nvCxnSpPr>
          <p:spPr>
            <a:xfrm flipH="1">
              <a:off x="1295636" y="5050259"/>
              <a:ext cx="612069" cy="0"/>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grpSp>
      <p:pic>
        <p:nvPicPr>
          <p:cNvPr id="4" name="ملف صوتي 3">
            <a:hlinkClick r:id="" action="ppaction://media"/>
            <a:extLst>
              <a:ext uri="{FF2B5EF4-FFF2-40B4-BE49-F238E27FC236}">
                <a16:creationId xmlns:a16="http://schemas.microsoft.com/office/drawing/2014/main" id="{FB579DDF-296E-427E-AFBB-6EEFF7D94228}"/>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7584738" y="13012738"/>
            <a:ext cx="487362" cy="487362"/>
          </a:xfrm>
          <a:prstGeom prst="rect">
            <a:avLst/>
          </a:prstGeom>
        </p:spPr>
      </p:pic>
    </p:spTree>
    <p:extLst>
      <p:ext uri="{BB962C8B-B14F-4D97-AF65-F5344CB8AC3E}">
        <p14:creationId xmlns:p14="http://schemas.microsoft.com/office/powerpoint/2010/main" val="2126197524"/>
      </p:ext>
    </p:extLst>
  </p:cSld>
  <p:clrMapOvr>
    <a:masterClrMapping/>
  </p:clrMapOvr>
  <mc:AlternateContent xmlns:mc="http://schemas.openxmlformats.org/markup-compatibility/2006" xmlns:p14="http://schemas.microsoft.com/office/powerpoint/2010/main">
    <mc:Choice Requires="p14">
      <p:transition spd="slow" p14:dur="2000" advTm="135226"/>
    </mc:Choice>
    <mc:Fallback xmlns="">
      <p:transition spd="slow" advTm="135226"/>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4"/>
                </p:tgtEl>
              </p:cMediaNode>
            </p:audio>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5">
            <a:extLst>
              <a:ext uri="{FF2B5EF4-FFF2-40B4-BE49-F238E27FC236}">
                <a16:creationId xmlns:a16="http://schemas.microsoft.com/office/drawing/2014/main" id="{9392199A-8487-494B-986B-5AF130885399}"/>
              </a:ext>
            </a:extLst>
          </p:cNvPr>
          <p:cNvSpPr>
            <a:spLocks noChangeArrowheads="1"/>
          </p:cNvSpPr>
          <p:nvPr/>
        </p:nvSpPr>
        <p:spPr bwMode="auto">
          <a:xfrm>
            <a:off x="379476" y="1575576"/>
            <a:ext cx="17260676" cy="84638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lvl1pPr algn="r" rtl="1">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lgn="r" rtl="1">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lgn="r" rtl="1">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lgn="r" rtl="1">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lgn="r" rtl="1">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rtl="0" fontAlgn="base">
              <a:spcBef>
                <a:spcPct val="50000"/>
              </a:spcBef>
              <a:spcAft>
                <a:spcPct val="0"/>
              </a:spcAft>
              <a:buNone/>
              <a:defRPr/>
            </a:pPr>
            <a:r>
              <a:rPr lang="ar-SA" altLang="ar-SA" sz="9600" b="1" dirty="0">
                <a:solidFill>
                  <a:schemeClr val="accent6">
                    <a:lumMod val="50000"/>
                  </a:schemeClr>
                </a:solidFill>
                <a:latin typeface="Arabic Typesetting" panose="03020402040406030203" pitchFamily="66" charset="-78"/>
                <a:cs typeface="Arabic Typesetting" panose="03020402040406030203" pitchFamily="66" charset="-78"/>
              </a:rPr>
              <a:t>البرمجة المتفرعة</a:t>
            </a:r>
            <a:endParaRPr lang="en-US" altLang="ar-SA" sz="9600" b="1" dirty="0">
              <a:solidFill>
                <a:schemeClr val="accent6">
                  <a:lumMod val="50000"/>
                </a:schemeClr>
              </a:solidFill>
              <a:latin typeface="Arabic Typesetting" panose="03020402040406030203" pitchFamily="66" charset="-78"/>
              <a:cs typeface="Arabic Typesetting" panose="03020402040406030203" pitchFamily="66" charset="-78"/>
            </a:endParaRPr>
          </a:p>
          <a:p>
            <a:pPr algn="just" fontAlgn="base">
              <a:spcBef>
                <a:spcPct val="50000"/>
              </a:spcBef>
              <a:spcAft>
                <a:spcPct val="0"/>
              </a:spcAft>
              <a:buNone/>
              <a:defRPr/>
            </a:pPr>
            <a:r>
              <a:rPr lang="ar-SA" altLang="ar-SA" sz="6400" b="1" kern="0" dirty="0">
                <a:solidFill>
                  <a:srgbClr val="000000"/>
                </a:solidFill>
                <a:latin typeface="Arabic Typesetting" panose="03020402040406030203" pitchFamily="66" charset="-78"/>
                <a:cs typeface="Arabic Typesetting" panose="03020402040406030203" pitchFamily="66" charset="-78"/>
              </a:rPr>
              <a:t>وهنا الإطارات تتصل بإطارات فرعية تضم أكثر من فكرة, ويكون السؤال من نمط الاختيار من متعدد, والمتعلم يختار الإجابة فإذا كانت صحيحة يأخذ الإطار التالي في التتابع الرئيسي, وإذا كانت الإجابة غير صحيحة يأخذ الإطار الذي يفسر له الخطأ من بين الإطارات الفرعية ثم يوجه لإطار عمل محاولات أخرى لاختيار الإجابة الصحيحة وبعد المرور على الإطار العلاجي يعود الى الإطار الرئيسي ويتابع.</a:t>
            </a:r>
            <a:endParaRPr lang="en-US" altLang="ar-SA" sz="6400" b="1" kern="0" dirty="0">
              <a:solidFill>
                <a:srgbClr val="000000"/>
              </a:solidFill>
              <a:latin typeface="Arabic Typesetting" panose="03020402040406030203" pitchFamily="66" charset="-78"/>
              <a:cs typeface="Arabic Typesetting" panose="03020402040406030203" pitchFamily="66" charset="-78"/>
            </a:endParaRPr>
          </a:p>
          <a:p>
            <a:pPr algn="just" fontAlgn="base">
              <a:spcBef>
                <a:spcPct val="50000"/>
              </a:spcBef>
              <a:spcAft>
                <a:spcPct val="0"/>
              </a:spcAft>
              <a:buSzPct val="120000"/>
              <a:buNone/>
              <a:defRPr/>
            </a:pPr>
            <a:endParaRPr lang="ar-SA" altLang="ar-SA" sz="6400" b="1" kern="0" dirty="0">
              <a:solidFill>
                <a:srgbClr val="000000"/>
              </a:solidFill>
              <a:latin typeface="Arabic Typesetting" panose="03020402040406030203" pitchFamily="66" charset="-78"/>
              <a:cs typeface="Arabic Typesetting" panose="03020402040406030203" pitchFamily="66" charset="-78"/>
            </a:endParaRPr>
          </a:p>
        </p:txBody>
      </p:sp>
      <p:grpSp>
        <p:nvGrpSpPr>
          <p:cNvPr id="2" name="مجموعة 1">
            <a:extLst>
              <a:ext uri="{FF2B5EF4-FFF2-40B4-BE49-F238E27FC236}">
                <a16:creationId xmlns:a16="http://schemas.microsoft.com/office/drawing/2014/main" id="{061753E3-5DFF-4176-9BA1-325584183B8F}"/>
              </a:ext>
            </a:extLst>
          </p:cNvPr>
          <p:cNvGrpSpPr/>
          <p:nvPr/>
        </p:nvGrpSpPr>
        <p:grpSpPr>
          <a:xfrm>
            <a:off x="348965" y="8946231"/>
            <a:ext cx="16787330" cy="3606823"/>
            <a:chOff x="174482" y="4439774"/>
            <a:chExt cx="8393665" cy="1836753"/>
          </a:xfrm>
        </p:grpSpPr>
        <p:grpSp>
          <p:nvGrpSpPr>
            <p:cNvPr id="17" name="مجموعة 16">
              <a:extLst>
                <a:ext uri="{FF2B5EF4-FFF2-40B4-BE49-F238E27FC236}">
                  <a16:creationId xmlns:a16="http://schemas.microsoft.com/office/drawing/2014/main" id="{F6A6FFB2-0DFE-4DD2-A7CC-787D0111D284}"/>
                </a:ext>
              </a:extLst>
            </p:cNvPr>
            <p:cNvGrpSpPr/>
            <p:nvPr/>
          </p:nvGrpSpPr>
          <p:grpSpPr>
            <a:xfrm>
              <a:off x="5888595" y="4439774"/>
              <a:ext cx="2679552" cy="1836753"/>
              <a:chOff x="5888595" y="4439774"/>
              <a:chExt cx="2679552" cy="1836753"/>
            </a:xfrm>
          </p:grpSpPr>
          <p:sp>
            <p:nvSpPr>
              <p:cNvPr id="8" name="مستطيل: زوايا مستديرة 7">
                <a:extLst>
                  <a:ext uri="{FF2B5EF4-FFF2-40B4-BE49-F238E27FC236}">
                    <a16:creationId xmlns:a16="http://schemas.microsoft.com/office/drawing/2014/main" id="{D0ACDEBC-7510-4CC8-8DA9-53556E3CE994}"/>
                  </a:ext>
                </a:extLst>
              </p:cNvPr>
              <p:cNvSpPr/>
              <p:nvPr/>
            </p:nvSpPr>
            <p:spPr>
              <a:xfrm>
                <a:off x="6623931" y="4605534"/>
                <a:ext cx="1224136" cy="1224136"/>
              </a:xfrm>
              <a:prstGeom prst="roundRect">
                <a:avLst/>
              </a:prstGeom>
            </p:spPr>
            <p:style>
              <a:lnRef idx="2">
                <a:schemeClr val="dk1"/>
              </a:lnRef>
              <a:fillRef idx="1">
                <a:schemeClr val="lt1"/>
              </a:fillRef>
              <a:effectRef idx="0">
                <a:schemeClr val="dk1"/>
              </a:effectRef>
              <a:fontRef idx="minor">
                <a:schemeClr val="dk1"/>
              </a:fontRef>
            </p:style>
            <p:txBody>
              <a:bodyPr rtlCol="1" anchor="ctr"/>
              <a:lstStyle/>
              <a:p>
                <a:pPr algn="ctr"/>
                <a:endParaRPr lang="ar-OM" sz="7200"/>
              </a:p>
            </p:txBody>
          </p:sp>
          <p:sp>
            <p:nvSpPr>
              <p:cNvPr id="10" name="مستطيل: زوايا مستديرة 9">
                <a:extLst>
                  <a:ext uri="{FF2B5EF4-FFF2-40B4-BE49-F238E27FC236}">
                    <a16:creationId xmlns:a16="http://schemas.microsoft.com/office/drawing/2014/main" id="{3EA725D7-0118-4A86-81DF-1D04EE648A13}"/>
                  </a:ext>
                </a:extLst>
              </p:cNvPr>
              <p:cNvSpPr/>
              <p:nvPr/>
            </p:nvSpPr>
            <p:spPr>
              <a:xfrm>
                <a:off x="7848067" y="4439774"/>
                <a:ext cx="720080" cy="478198"/>
              </a:xfrm>
              <a:prstGeom prst="roundRect">
                <a:avLst/>
              </a:prstGeom>
            </p:spPr>
            <p:style>
              <a:lnRef idx="2">
                <a:schemeClr val="dk1"/>
              </a:lnRef>
              <a:fillRef idx="1">
                <a:schemeClr val="lt1"/>
              </a:fillRef>
              <a:effectRef idx="0">
                <a:schemeClr val="dk1"/>
              </a:effectRef>
              <a:fontRef idx="minor">
                <a:schemeClr val="dk1"/>
              </a:fontRef>
            </p:style>
            <p:txBody>
              <a:bodyPr rtlCol="1" anchor="ctr"/>
              <a:lstStyle/>
              <a:p>
                <a:pPr algn="ctr"/>
                <a:r>
                  <a:rPr lang="en-US" sz="4400" dirty="0"/>
                  <a:t>1.1</a:t>
                </a:r>
                <a:endParaRPr lang="ar-OM" sz="4400" dirty="0"/>
              </a:p>
            </p:txBody>
          </p:sp>
          <p:sp>
            <p:nvSpPr>
              <p:cNvPr id="12" name="مستطيل: زوايا مستديرة 11">
                <a:extLst>
                  <a:ext uri="{FF2B5EF4-FFF2-40B4-BE49-F238E27FC236}">
                    <a16:creationId xmlns:a16="http://schemas.microsoft.com/office/drawing/2014/main" id="{8A82ACB5-8CCA-4327-A338-AE5D7C80EC3D}"/>
                  </a:ext>
                </a:extLst>
              </p:cNvPr>
              <p:cNvSpPr/>
              <p:nvPr/>
            </p:nvSpPr>
            <p:spPr>
              <a:xfrm>
                <a:off x="5888595" y="4439775"/>
                <a:ext cx="720080" cy="478198"/>
              </a:xfrm>
              <a:prstGeom prst="roundRect">
                <a:avLst/>
              </a:prstGeom>
            </p:spPr>
            <p:style>
              <a:lnRef idx="2">
                <a:schemeClr val="dk1"/>
              </a:lnRef>
              <a:fillRef idx="1">
                <a:schemeClr val="lt1"/>
              </a:fillRef>
              <a:effectRef idx="0">
                <a:schemeClr val="dk1"/>
              </a:effectRef>
              <a:fontRef idx="minor">
                <a:schemeClr val="dk1"/>
              </a:fontRef>
            </p:style>
            <p:txBody>
              <a:bodyPr rtlCol="1" anchor="ctr"/>
              <a:lstStyle/>
              <a:p>
                <a:pPr algn="ctr"/>
                <a:r>
                  <a:rPr lang="en-US" sz="4400" dirty="0"/>
                  <a:t>1.4</a:t>
                </a:r>
                <a:endParaRPr lang="ar-OM" sz="4400" dirty="0"/>
              </a:p>
            </p:txBody>
          </p:sp>
          <p:sp>
            <p:nvSpPr>
              <p:cNvPr id="14" name="مستطيل: زوايا مستديرة 13">
                <a:extLst>
                  <a:ext uri="{FF2B5EF4-FFF2-40B4-BE49-F238E27FC236}">
                    <a16:creationId xmlns:a16="http://schemas.microsoft.com/office/drawing/2014/main" id="{24E1DF86-7BB4-46AA-8143-4A6A6BA0A36E}"/>
                  </a:ext>
                </a:extLst>
              </p:cNvPr>
              <p:cNvSpPr/>
              <p:nvPr/>
            </p:nvSpPr>
            <p:spPr>
              <a:xfrm>
                <a:off x="5903851" y="5829666"/>
                <a:ext cx="720080" cy="446861"/>
              </a:xfrm>
              <a:prstGeom prst="roundRect">
                <a:avLst/>
              </a:prstGeom>
            </p:spPr>
            <p:style>
              <a:lnRef idx="2">
                <a:schemeClr val="dk1"/>
              </a:lnRef>
              <a:fillRef idx="1">
                <a:schemeClr val="lt1"/>
              </a:fillRef>
              <a:effectRef idx="0">
                <a:schemeClr val="dk1"/>
              </a:effectRef>
              <a:fontRef idx="minor">
                <a:schemeClr val="dk1"/>
              </a:fontRef>
            </p:style>
            <p:txBody>
              <a:bodyPr rtlCol="1" anchor="ctr"/>
              <a:lstStyle/>
              <a:p>
                <a:pPr algn="ctr"/>
                <a:r>
                  <a:rPr lang="en-US" sz="4400" dirty="0"/>
                  <a:t>1.3</a:t>
                </a:r>
                <a:endParaRPr lang="ar-OM" sz="4400" dirty="0"/>
              </a:p>
            </p:txBody>
          </p:sp>
          <p:sp>
            <p:nvSpPr>
              <p:cNvPr id="16" name="مستطيل: زوايا مستديرة 15">
                <a:extLst>
                  <a:ext uri="{FF2B5EF4-FFF2-40B4-BE49-F238E27FC236}">
                    <a16:creationId xmlns:a16="http://schemas.microsoft.com/office/drawing/2014/main" id="{4273852D-7606-40CE-A37F-0A9178756514}"/>
                  </a:ext>
                </a:extLst>
              </p:cNvPr>
              <p:cNvSpPr/>
              <p:nvPr/>
            </p:nvSpPr>
            <p:spPr>
              <a:xfrm>
                <a:off x="7848067" y="5829664"/>
                <a:ext cx="720080" cy="446863"/>
              </a:xfrm>
              <a:prstGeom prst="roundRect">
                <a:avLst/>
              </a:prstGeom>
            </p:spPr>
            <p:style>
              <a:lnRef idx="2">
                <a:schemeClr val="dk1"/>
              </a:lnRef>
              <a:fillRef idx="1">
                <a:schemeClr val="lt1"/>
              </a:fillRef>
              <a:effectRef idx="0">
                <a:schemeClr val="dk1"/>
              </a:effectRef>
              <a:fontRef idx="minor">
                <a:schemeClr val="dk1"/>
              </a:fontRef>
            </p:style>
            <p:txBody>
              <a:bodyPr rtlCol="1" anchor="ctr"/>
              <a:lstStyle/>
              <a:p>
                <a:pPr algn="ctr"/>
                <a:r>
                  <a:rPr lang="en-US" sz="4400" dirty="0"/>
                  <a:t>1.2</a:t>
                </a:r>
                <a:endParaRPr lang="ar-OM" sz="4400" dirty="0"/>
              </a:p>
            </p:txBody>
          </p:sp>
        </p:grpSp>
        <p:grpSp>
          <p:nvGrpSpPr>
            <p:cNvPr id="18" name="مجموعة 17">
              <a:extLst>
                <a:ext uri="{FF2B5EF4-FFF2-40B4-BE49-F238E27FC236}">
                  <a16:creationId xmlns:a16="http://schemas.microsoft.com/office/drawing/2014/main" id="{3FF1096A-F2B3-46C7-89FB-E15AC3726CAC}"/>
                </a:ext>
              </a:extLst>
            </p:cNvPr>
            <p:cNvGrpSpPr/>
            <p:nvPr/>
          </p:nvGrpSpPr>
          <p:grpSpPr>
            <a:xfrm>
              <a:off x="2972370" y="4439775"/>
              <a:ext cx="2679552" cy="1836752"/>
              <a:chOff x="5888595" y="4439775"/>
              <a:chExt cx="2679552" cy="1836752"/>
            </a:xfrm>
          </p:grpSpPr>
          <p:sp>
            <p:nvSpPr>
              <p:cNvPr id="19" name="مستطيل: زوايا مستديرة 18">
                <a:extLst>
                  <a:ext uri="{FF2B5EF4-FFF2-40B4-BE49-F238E27FC236}">
                    <a16:creationId xmlns:a16="http://schemas.microsoft.com/office/drawing/2014/main" id="{0E2907F8-FBB0-4DCC-8B9D-8089F1E6B6BA}"/>
                  </a:ext>
                </a:extLst>
              </p:cNvPr>
              <p:cNvSpPr/>
              <p:nvPr/>
            </p:nvSpPr>
            <p:spPr>
              <a:xfrm>
                <a:off x="6623931" y="4605534"/>
                <a:ext cx="1224136" cy="1224136"/>
              </a:xfrm>
              <a:prstGeom prst="roundRect">
                <a:avLst/>
              </a:prstGeom>
            </p:spPr>
            <p:style>
              <a:lnRef idx="2">
                <a:schemeClr val="dk1"/>
              </a:lnRef>
              <a:fillRef idx="1">
                <a:schemeClr val="lt1"/>
              </a:fillRef>
              <a:effectRef idx="0">
                <a:schemeClr val="dk1"/>
              </a:effectRef>
              <a:fontRef idx="minor">
                <a:schemeClr val="dk1"/>
              </a:fontRef>
            </p:style>
            <p:txBody>
              <a:bodyPr rtlCol="1" anchor="ctr"/>
              <a:lstStyle/>
              <a:p>
                <a:pPr algn="ctr"/>
                <a:endParaRPr lang="ar-OM" sz="7200" dirty="0"/>
              </a:p>
            </p:txBody>
          </p:sp>
          <p:sp>
            <p:nvSpPr>
              <p:cNvPr id="20" name="مستطيل: زوايا مستديرة 19">
                <a:extLst>
                  <a:ext uri="{FF2B5EF4-FFF2-40B4-BE49-F238E27FC236}">
                    <a16:creationId xmlns:a16="http://schemas.microsoft.com/office/drawing/2014/main" id="{0D0B4B0A-ED54-4171-BC02-7446D3D2B7AC}"/>
                  </a:ext>
                </a:extLst>
              </p:cNvPr>
              <p:cNvSpPr/>
              <p:nvPr/>
            </p:nvSpPr>
            <p:spPr>
              <a:xfrm>
                <a:off x="7848067" y="4439775"/>
                <a:ext cx="720080" cy="478198"/>
              </a:xfrm>
              <a:prstGeom prst="roundRect">
                <a:avLst/>
              </a:prstGeom>
            </p:spPr>
            <p:style>
              <a:lnRef idx="2">
                <a:schemeClr val="dk1"/>
              </a:lnRef>
              <a:fillRef idx="1">
                <a:schemeClr val="lt1"/>
              </a:fillRef>
              <a:effectRef idx="0">
                <a:schemeClr val="dk1"/>
              </a:effectRef>
              <a:fontRef idx="minor">
                <a:schemeClr val="dk1"/>
              </a:fontRef>
            </p:style>
            <p:txBody>
              <a:bodyPr rtlCol="1" anchor="ctr"/>
              <a:lstStyle/>
              <a:p>
                <a:pPr algn="ctr"/>
                <a:r>
                  <a:rPr lang="en-US" sz="4400" dirty="0"/>
                  <a:t>2.1</a:t>
                </a:r>
                <a:endParaRPr lang="ar-OM" sz="4400" dirty="0"/>
              </a:p>
            </p:txBody>
          </p:sp>
          <p:sp>
            <p:nvSpPr>
              <p:cNvPr id="21" name="مستطيل: زوايا مستديرة 20">
                <a:extLst>
                  <a:ext uri="{FF2B5EF4-FFF2-40B4-BE49-F238E27FC236}">
                    <a16:creationId xmlns:a16="http://schemas.microsoft.com/office/drawing/2014/main" id="{51B6070F-7172-44D4-866F-6F3F83D14429}"/>
                  </a:ext>
                </a:extLst>
              </p:cNvPr>
              <p:cNvSpPr/>
              <p:nvPr/>
            </p:nvSpPr>
            <p:spPr>
              <a:xfrm>
                <a:off x="5888595" y="4439775"/>
                <a:ext cx="720080" cy="478198"/>
              </a:xfrm>
              <a:prstGeom prst="roundRect">
                <a:avLst/>
              </a:prstGeom>
            </p:spPr>
            <p:style>
              <a:lnRef idx="2">
                <a:schemeClr val="dk1"/>
              </a:lnRef>
              <a:fillRef idx="1">
                <a:schemeClr val="lt1"/>
              </a:fillRef>
              <a:effectRef idx="0">
                <a:schemeClr val="dk1"/>
              </a:effectRef>
              <a:fontRef idx="minor">
                <a:schemeClr val="dk1"/>
              </a:fontRef>
            </p:style>
            <p:txBody>
              <a:bodyPr rtlCol="1" anchor="ctr"/>
              <a:lstStyle/>
              <a:p>
                <a:pPr algn="ctr"/>
                <a:r>
                  <a:rPr lang="en-US" sz="4400" dirty="0"/>
                  <a:t>2.4</a:t>
                </a:r>
                <a:endParaRPr lang="ar-OM" sz="4400" dirty="0"/>
              </a:p>
            </p:txBody>
          </p:sp>
          <p:sp>
            <p:nvSpPr>
              <p:cNvPr id="22" name="مستطيل: زوايا مستديرة 21">
                <a:extLst>
                  <a:ext uri="{FF2B5EF4-FFF2-40B4-BE49-F238E27FC236}">
                    <a16:creationId xmlns:a16="http://schemas.microsoft.com/office/drawing/2014/main" id="{88B3AAC7-83A8-47D5-A332-E8A2DF09EBED}"/>
                  </a:ext>
                </a:extLst>
              </p:cNvPr>
              <p:cNvSpPr/>
              <p:nvPr/>
            </p:nvSpPr>
            <p:spPr>
              <a:xfrm>
                <a:off x="5903851" y="5829667"/>
                <a:ext cx="720080" cy="446860"/>
              </a:xfrm>
              <a:prstGeom prst="roundRect">
                <a:avLst/>
              </a:prstGeom>
            </p:spPr>
            <p:style>
              <a:lnRef idx="2">
                <a:schemeClr val="dk1"/>
              </a:lnRef>
              <a:fillRef idx="1">
                <a:schemeClr val="lt1"/>
              </a:fillRef>
              <a:effectRef idx="0">
                <a:schemeClr val="dk1"/>
              </a:effectRef>
              <a:fontRef idx="minor">
                <a:schemeClr val="dk1"/>
              </a:fontRef>
            </p:style>
            <p:txBody>
              <a:bodyPr rtlCol="1" anchor="ctr"/>
              <a:lstStyle/>
              <a:p>
                <a:pPr algn="ctr"/>
                <a:r>
                  <a:rPr lang="en-US" sz="4400" dirty="0"/>
                  <a:t>2.3</a:t>
                </a:r>
                <a:endParaRPr lang="ar-OM" sz="4400" dirty="0"/>
              </a:p>
            </p:txBody>
          </p:sp>
          <p:sp>
            <p:nvSpPr>
              <p:cNvPr id="23" name="مستطيل: زوايا مستديرة 22">
                <a:extLst>
                  <a:ext uri="{FF2B5EF4-FFF2-40B4-BE49-F238E27FC236}">
                    <a16:creationId xmlns:a16="http://schemas.microsoft.com/office/drawing/2014/main" id="{53B8BCAE-17CB-4180-A733-D7A08A10566C}"/>
                  </a:ext>
                </a:extLst>
              </p:cNvPr>
              <p:cNvSpPr/>
              <p:nvPr/>
            </p:nvSpPr>
            <p:spPr>
              <a:xfrm>
                <a:off x="7848067" y="5829665"/>
                <a:ext cx="720080" cy="446862"/>
              </a:xfrm>
              <a:prstGeom prst="roundRect">
                <a:avLst/>
              </a:prstGeom>
            </p:spPr>
            <p:style>
              <a:lnRef idx="2">
                <a:schemeClr val="dk1"/>
              </a:lnRef>
              <a:fillRef idx="1">
                <a:schemeClr val="lt1"/>
              </a:fillRef>
              <a:effectRef idx="0">
                <a:schemeClr val="dk1"/>
              </a:effectRef>
              <a:fontRef idx="minor">
                <a:schemeClr val="dk1"/>
              </a:fontRef>
            </p:style>
            <p:txBody>
              <a:bodyPr rtlCol="1" anchor="ctr"/>
              <a:lstStyle/>
              <a:p>
                <a:pPr algn="ctr"/>
                <a:r>
                  <a:rPr lang="en-US" sz="4400" dirty="0"/>
                  <a:t>2.2</a:t>
                </a:r>
                <a:endParaRPr lang="ar-OM" sz="4400" dirty="0"/>
              </a:p>
            </p:txBody>
          </p:sp>
        </p:grpSp>
        <p:grpSp>
          <p:nvGrpSpPr>
            <p:cNvPr id="24" name="مجموعة 23">
              <a:extLst>
                <a:ext uri="{FF2B5EF4-FFF2-40B4-BE49-F238E27FC236}">
                  <a16:creationId xmlns:a16="http://schemas.microsoft.com/office/drawing/2014/main" id="{F3A6E2B4-2748-4D0F-B2E9-29F1C1DCC7DE}"/>
                </a:ext>
              </a:extLst>
            </p:cNvPr>
            <p:cNvGrpSpPr/>
            <p:nvPr/>
          </p:nvGrpSpPr>
          <p:grpSpPr>
            <a:xfrm>
              <a:off x="174482" y="4439775"/>
              <a:ext cx="2679552" cy="1836752"/>
              <a:chOff x="5888595" y="4439775"/>
              <a:chExt cx="2679552" cy="1836752"/>
            </a:xfrm>
          </p:grpSpPr>
          <p:sp>
            <p:nvSpPr>
              <p:cNvPr id="25" name="مستطيل: زوايا مستديرة 24">
                <a:extLst>
                  <a:ext uri="{FF2B5EF4-FFF2-40B4-BE49-F238E27FC236}">
                    <a16:creationId xmlns:a16="http://schemas.microsoft.com/office/drawing/2014/main" id="{AC294B76-12AB-4B08-A46C-869C3914B970}"/>
                  </a:ext>
                </a:extLst>
              </p:cNvPr>
              <p:cNvSpPr/>
              <p:nvPr/>
            </p:nvSpPr>
            <p:spPr>
              <a:xfrm>
                <a:off x="6623931" y="4605534"/>
                <a:ext cx="1224136" cy="1224136"/>
              </a:xfrm>
              <a:prstGeom prst="roundRect">
                <a:avLst/>
              </a:prstGeom>
            </p:spPr>
            <p:style>
              <a:lnRef idx="2">
                <a:schemeClr val="dk1"/>
              </a:lnRef>
              <a:fillRef idx="1">
                <a:schemeClr val="lt1"/>
              </a:fillRef>
              <a:effectRef idx="0">
                <a:schemeClr val="dk1"/>
              </a:effectRef>
              <a:fontRef idx="minor">
                <a:schemeClr val="dk1"/>
              </a:fontRef>
            </p:style>
            <p:txBody>
              <a:bodyPr rtlCol="1" anchor="ctr"/>
              <a:lstStyle/>
              <a:p>
                <a:pPr algn="ctr"/>
                <a:endParaRPr lang="ar-OM" sz="7200"/>
              </a:p>
            </p:txBody>
          </p:sp>
          <p:sp>
            <p:nvSpPr>
              <p:cNvPr id="26" name="مستطيل: زوايا مستديرة 25">
                <a:extLst>
                  <a:ext uri="{FF2B5EF4-FFF2-40B4-BE49-F238E27FC236}">
                    <a16:creationId xmlns:a16="http://schemas.microsoft.com/office/drawing/2014/main" id="{FCAA25FC-2FA2-4C08-853C-BBDBD14F7869}"/>
                  </a:ext>
                </a:extLst>
              </p:cNvPr>
              <p:cNvSpPr/>
              <p:nvPr/>
            </p:nvSpPr>
            <p:spPr>
              <a:xfrm>
                <a:off x="7848067" y="4439775"/>
                <a:ext cx="720080" cy="478198"/>
              </a:xfrm>
              <a:prstGeom prst="roundRect">
                <a:avLst/>
              </a:prstGeom>
            </p:spPr>
            <p:style>
              <a:lnRef idx="2">
                <a:schemeClr val="dk1"/>
              </a:lnRef>
              <a:fillRef idx="1">
                <a:schemeClr val="lt1"/>
              </a:fillRef>
              <a:effectRef idx="0">
                <a:schemeClr val="dk1"/>
              </a:effectRef>
              <a:fontRef idx="minor">
                <a:schemeClr val="dk1"/>
              </a:fontRef>
            </p:style>
            <p:txBody>
              <a:bodyPr rtlCol="1" anchor="ctr"/>
              <a:lstStyle/>
              <a:p>
                <a:pPr algn="ctr"/>
                <a:r>
                  <a:rPr lang="en-US" sz="4400" dirty="0"/>
                  <a:t>3.1</a:t>
                </a:r>
                <a:endParaRPr lang="ar-OM" sz="4400" dirty="0"/>
              </a:p>
            </p:txBody>
          </p:sp>
          <p:sp>
            <p:nvSpPr>
              <p:cNvPr id="27" name="مستطيل: زوايا مستديرة 26">
                <a:extLst>
                  <a:ext uri="{FF2B5EF4-FFF2-40B4-BE49-F238E27FC236}">
                    <a16:creationId xmlns:a16="http://schemas.microsoft.com/office/drawing/2014/main" id="{0AF43BBD-3A76-4EFB-B31A-EC3DBB549C38}"/>
                  </a:ext>
                </a:extLst>
              </p:cNvPr>
              <p:cNvSpPr/>
              <p:nvPr/>
            </p:nvSpPr>
            <p:spPr>
              <a:xfrm>
                <a:off x="5888595" y="4439775"/>
                <a:ext cx="720080" cy="478198"/>
              </a:xfrm>
              <a:prstGeom prst="roundRect">
                <a:avLst/>
              </a:prstGeom>
            </p:spPr>
            <p:style>
              <a:lnRef idx="2">
                <a:schemeClr val="dk1"/>
              </a:lnRef>
              <a:fillRef idx="1">
                <a:schemeClr val="lt1"/>
              </a:fillRef>
              <a:effectRef idx="0">
                <a:schemeClr val="dk1"/>
              </a:effectRef>
              <a:fontRef idx="minor">
                <a:schemeClr val="dk1"/>
              </a:fontRef>
            </p:style>
            <p:txBody>
              <a:bodyPr rtlCol="1" anchor="ctr"/>
              <a:lstStyle/>
              <a:p>
                <a:pPr algn="ctr"/>
                <a:r>
                  <a:rPr lang="en-US" sz="4400" dirty="0"/>
                  <a:t>3.4</a:t>
                </a:r>
                <a:endParaRPr lang="ar-OM" sz="4400" dirty="0"/>
              </a:p>
            </p:txBody>
          </p:sp>
          <p:sp>
            <p:nvSpPr>
              <p:cNvPr id="28" name="مستطيل: زوايا مستديرة 27">
                <a:extLst>
                  <a:ext uri="{FF2B5EF4-FFF2-40B4-BE49-F238E27FC236}">
                    <a16:creationId xmlns:a16="http://schemas.microsoft.com/office/drawing/2014/main" id="{410495AF-0AA9-4183-940A-8C5547361DCD}"/>
                  </a:ext>
                </a:extLst>
              </p:cNvPr>
              <p:cNvSpPr/>
              <p:nvPr/>
            </p:nvSpPr>
            <p:spPr>
              <a:xfrm>
                <a:off x="5903851" y="5829669"/>
                <a:ext cx="720080" cy="446858"/>
              </a:xfrm>
              <a:prstGeom prst="roundRect">
                <a:avLst/>
              </a:prstGeom>
            </p:spPr>
            <p:style>
              <a:lnRef idx="2">
                <a:schemeClr val="dk1"/>
              </a:lnRef>
              <a:fillRef idx="1">
                <a:schemeClr val="lt1"/>
              </a:fillRef>
              <a:effectRef idx="0">
                <a:schemeClr val="dk1"/>
              </a:effectRef>
              <a:fontRef idx="minor">
                <a:schemeClr val="dk1"/>
              </a:fontRef>
            </p:style>
            <p:txBody>
              <a:bodyPr rtlCol="1" anchor="ctr"/>
              <a:lstStyle/>
              <a:p>
                <a:pPr algn="ctr"/>
                <a:r>
                  <a:rPr lang="en-US" sz="4400" dirty="0"/>
                  <a:t>3.3</a:t>
                </a:r>
                <a:endParaRPr lang="ar-OM" sz="4400" dirty="0"/>
              </a:p>
            </p:txBody>
          </p:sp>
          <p:sp>
            <p:nvSpPr>
              <p:cNvPr id="29" name="مستطيل: زوايا مستديرة 28">
                <a:extLst>
                  <a:ext uri="{FF2B5EF4-FFF2-40B4-BE49-F238E27FC236}">
                    <a16:creationId xmlns:a16="http://schemas.microsoft.com/office/drawing/2014/main" id="{9304D04F-CEA4-4E59-A561-AF0982CA88E5}"/>
                  </a:ext>
                </a:extLst>
              </p:cNvPr>
              <p:cNvSpPr/>
              <p:nvPr/>
            </p:nvSpPr>
            <p:spPr>
              <a:xfrm>
                <a:off x="7848067" y="5829668"/>
                <a:ext cx="720080" cy="446859"/>
              </a:xfrm>
              <a:prstGeom prst="roundRect">
                <a:avLst/>
              </a:prstGeom>
            </p:spPr>
            <p:style>
              <a:lnRef idx="2">
                <a:schemeClr val="dk1"/>
              </a:lnRef>
              <a:fillRef idx="1">
                <a:schemeClr val="lt1"/>
              </a:fillRef>
              <a:effectRef idx="0">
                <a:schemeClr val="dk1"/>
              </a:effectRef>
              <a:fontRef idx="minor">
                <a:schemeClr val="dk1"/>
              </a:fontRef>
            </p:style>
            <p:txBody>
              <a:bodyPr rtlCol="1" anchor="ctr"/>
              <a:lstStyle/>
              <a:p>
                <a:pPr algn="ctr"/>
                <a:r>
                  <a:rPr lang="en-US" sz="4400" dirty="0"/>
                  <a:t>3.2</a:t>
                </a:r>
                <a:endParaRPr lang="ar-OM" sz="4400" dirty="0"/>
              </a:p>
            </p:txBody>
          </p:sp>
        </p:grpSp>
      </p:grpSp>
      <p:sp>
        <p:nvSpPr>
          <p:cNvPr id="30" name="مربع نص 29">
            <a:extLst>
              <a:ext uri="{FF2B5EF4-FFF2-40B4-BE49-F238E27FC236}">
                <a16:creationId xmlns:a16="http://schemas.microsoft.com/office/drawing/2014/main" id="{DE125316-D6BF-4D52-A64A-2FA438C8BCDC}"/>
              </a:ext>
            </a:extLst>
          </p:cNvPr>
          <p:cNvSpPr txBox="1"/>
          <p:nvPr/>
        </p:nvSpPr>
        <p:spPr>
          <a:xfrm>
            <a:off x="14389764" y="9666418"/>
            <a:ext cx="596516" cy="1446550"/>
          </a:xfrm>
          <a:prstGeom prst="rect">
            <a:avLst/>
          </a:prstGeom>
          <a:noFill/>
        </p:spPr>
        <p:txBody>
          <a:bodyPr wrap="square" rtlCol="1">
            <a:spAutoFit/>
          </a:bodyPr>
          <a:lstStyle/>
          <a:p>
            <a:r>
              <a:rPr lang="ar-SA" sz="8800" dirty="0"/>
              <a:t>1</a:t>
            </a:r>
            <a:endParaRPr lang="ar-OM" sz="8800" dirty="0"/>
          </a:p>
        </p:txBody>
      </p:sp>
      <p:sp>
        <p:nvSpPr>
          <p:cNvPr id="32" name="مربع نص 31">
            <a:extLst>
              <a:ext uri="{FF2B5EF4-FFF2-40B4-BE49-F238E27FC236}">
                <a16:creationId xmlns:a16="http://schemas.microsoft.com/office/drawing/2014/main" id="{94EF5487-FA11-41B5-B5D2-6E4C15C146E2}"/>
              </a:ext>
            </a:extLst>
          </p:cNvPr>
          <p:cNvSpPr txBox="1"/>
          <p:nvPr/>
        </p:nvSpPr>
        <p:spPr>
          <a:xfrm>
            <a:off x="8526802" y="9666418"/>
            <a:ext cx="596516" cy="1446550"/>
          </a:xfrm>
          <a:prstGeom prst="rect">
            <a:avLst/>
          </a:prstGeom>
          <a:noFill/>
        </p:spPr>
        <p:txBody>
          <a:bodyPr wrap="square" rtlCol="1">
            <a:spAutoFit/>
          </a:bodyPr>
          <a:lstStyle/>
          <a:p>
            <a:r>
              <a:rPr lang="ar-SA" sz="8800" dirty="0"/>
              <a:t>2</a:t>
            </a:r>
            <a:endParaRPr lang="ar-OM" sz="8800" dirty="0"/>
          </a:p>
        </p:txBody>
      </p:sp>
      <p:sp>
        <p:nvSpPr>
          <p:cNvPr id="34" name="مربع نص 33">
            <a:extLst>
              <a:ext uri="{FF2B5EF4-FFF2-40B4-BE49-F238E27FC236}">
                <a16:creationId xmlns:a16="http://schemas.microsoft.com/office/drawing/2014/main" id="{40557E3D-C0AE-41C7-9A77-46B4F9B3DF95}"/>
              </a:ext>
            </a:extLst>
          </p:cNvPr>
          <p:cNvSpPr txBox="1"/>
          <p:nvPr/>
        </p:nvSpPr>
        <p:spPr>
          <a:xfrm>
            <a:off x="2859812" y="9835946"/>
            <a:ext cx="596516" cy="1446550"/>
          </a:xfrm>
          <a:prstGeom prst="rect">
            <a:avLst/>
          </a:prstGeom>
          <a:noFill/>
        </p:spPr>
        <p:txBody>
          <a:bodyPr wrap="square" rtlCol="1">
            <a:spAutoFit/>
          </a:bodyPr>
          <a:lstStyle/>
          <a:p>
            <a:r>
              <a:rPr lang="ar-SA" sz="8800" dirty="0"/>
              <a:t>3</a:t>
            </a:r>
            <a:endParaRPr lang="ar-OM" sz="8800" dirty="0"/>
          </a:p>
        </p:txBody>
      </p:sp>
      <p:pic>
        <p:nvPicPr>
          <p:cNvPr id="6" name="ملف صوتي 5">
            <a:hlinkClick r:id="" action="ppaction://media"/>
            <a:extLst>
              <a:ext uri="{FF2B5EF4-FFF2-40B4-BE49-F238E27FC236}">
                <a16:creationId xmlns:a16="http://schemas.microsoft.com/office/drawing/2014/main" id="{9348A745-4371-406B-BC31-E744BD6A29DC}"/>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7584738" y="13012738"/>
            <a:ext cx="487362" cy="487362"/>
          </a:xfrm>
          <a:prstGeom prst="rect">
            <a:avLst/>
          </a:prstGeom>
        </p:spPr>
      </p:pic>
    </p:spTree>
    <p:extLst>
      <p:ext uri="{BB962C8B-B14F-4D97-AF65-F5344CB8AC3E}">
        <p14:creationId xmlns:p14="http://schemas.microsoft.com/office/powerpoint/2010/main" val="2455018088"/>
      </p:ext>
    </p:extLst>
  </p:cSld>
  <p:clrMapOvr>
    <a:masterClrMapping/>
  </p:clrMapOvr>
  <mc:AlternateContent xmlns:mc="http://schemas.openxmlformats.org/markup-compatibility/2006" xmlns:p14="http://schemas.microsoft.com/office/powerpoint/2010/main">
    <mc:Choice Requires="p14">
      <p:transition spd="slow" p14:dur="2000" advTm="285502"/>
    </mc:Choice>
    <mc:Fallback xmlns="">
      <p:transition spd="slow" advTm="285502"/>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6"/>
                </p:tgtEl>
              </p:cMediaNode>
            </p:audio>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1010</TotalTime>
  <Words>1003</Words>
  <Application>Microsoft Office PowerPoint</Application>
  <PresentationFormat>مخصص</PresentationFormat>
  <Paragraphs>50</Paragraphs>
  <Slides>10</Slides>
  <Notes>1</Notes>
  <HiddenSlides>0</HiddenSlides>
  <MMClips>9</MMClips>
  <ScaleCrop>false</ScaleCrop>
  <HeadingPairs>
    <vt:vector size="6" baseType="variant">
      <vt:variant>
        <vt:lpstr>الخطوط المستخدمة</vt:lpstr>
      </vt:variant>
      <vt:variant>
        <vt:i4>4</vt:i4>
      </vt:variant>
      <vt:variant>
        <vt:lpstr>نسق</vt:lpstr>
      </vt:variant>
      <vt:variant>
        <vt:i4>1</vt:i4>
      </vt:variant>
      <vt:variant>
        <vt:lpstr>عناوين الشرائح</vt:lpstr>
      </vt:variant>
      <vt:variant>
        <vt:i4>10</vt:i4>
      </vt:variant>
    </vt:vector>
  </HeadingPairs>
  <TitlesOfParts>
    <vt:vector size="15" baseType="lpstr">
      <vt:lpstr>Arabic Typesetting</vt:lpstr>
      <vt:lpstr>Arial</vt:lpstr>
      <vt:lpstr>Calibri</vt:lpstr>
      <vt:lpstr>Microsoft Uighur</vt:lpstr>
      <vt:lpstr>Office Theme</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vector>
  </TitlesOfParts>
  <Company>Microsoft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Amina Abdulaziz Al. Shizawi</dc:creator>
  <cp:lastModifiedBy>Nawal Hamad Al Sheerawi</cp:lastModifiedBy>
  <cp:revision>58</cp:revision>
  <dcterms:created xsi:type="dcterms:W3CDTF">2015-08-04T05:55:31Z</dcterms:created>
  <dcterms:modified xsi:type="dcterms:W3CDTF">2022-09-24T08:12:04Z</dcterms:modified>
</cp:coreProperties>
</file>